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a826de9c0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c3417d0c24ce7"/>
  </p:sldMasterIdLst>
  <p:sldIdLst>
    <p:sldId xmlns:r="http://schemas.openxmlformats.org/officeDocument/2006/relationships" id="256" r:id="R082eac373e284401"/>
    <p:sldId xmlns:r="http://schemas.openxmlformats.org/officeDocument/2006/relationships" id="257" r:id="R9c7b115001dd4043"/>
    <p:sldId xmlns:r="http://schemas.openxmlformats.org/officeDocument/2006/relationships" id="258" r:id="R7a30dd0f2fe94bed"/>
    <p:sldId xmlns:r="http://schemas.openxmlformats.org/officeDocument/2006/relationships" id="259" r:id="R73098b698a3d463b"/>
    <p:sldId xmlns:r="http://schemas.openxmlformats.org/officeDocument/2006/relationships" id="260" r:id="Rb4a1c8d1929d4e0d"/>
    <p:sldId xmlns:r="http://schemas.openxmlformats.org/officeDocument/2006/relationships" id="261" r:id="Rbeefc88ee8954807"/>
    <p:sldId xmlns:r="http://schemas.openxmlformats.org/officeDocument/2006/relationships" id="262" r:id="R485e5219702a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c3417d0c24ce7" /><Relationship Type="http://schemas.openxmlformats.org/officeDocument/2006/relationships/slide" Target="/ppt/slides/slide1.xml" Id="R082eac373e284401" /><Relationship Type="http://schemas.openxmlformats.org/officeDocument/2006/relationships/slide" Target="/ppt/slides/slide2.xml" Id="R9c7b115001dd4043" /><Relationship Type="http://schemas.openxmlformats.org/officeDocument/2006/relationships/slide" Target="/ppt/slides/slide3.xml" Id="R7a30dd0f2fe94bed" /><Relationship Type="http://schemas.openxmlformats.org/officeDocument/2006/relationships/slide" Target="/ppt/slides/slide4.xml" Id="R73098b698a3d463b" /><Relationship Type="http://schemas.openxmlformats.org/officeDocument/2006/relationships/slide" Target="/ppt/slides/slide5.xml" Id="Rb4a1c8d1929d4e0d" /><Relationship Type="http://schemas.openxmlformats.org/officeDocument/2006/relationships/slide" Target="/ppt/slides/slide6.xml" Id="Rbeefc88ee8954807" /><Relationship Type="http://schemas.openxmlformats.org/officeDocument/2006/relationships/slide" Target="/ppt/slides/slide7.xml" Id="R485e5219702a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ef6d252dd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689a09524c95" /><Relationship Type="http://schemas.openxmlformats.org/officeDocument/2006/relationships/theme" Target="/ppt/slideMasters/theme/theme1.xml" Id="R2770a0a50e39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0689a0952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61771965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191ff96c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5f948399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ceaf52f2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6496ffd4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2cd6f868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1d917988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174 234 718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189 400 719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MATILDE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HELENE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MATILDE MYKLEBUST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MYKLEBUST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HELENE MYKLEBUST  –  12,7 %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