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a9d5ffaa98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0e2d73d7e4ae6"/>
  </p:sldMasterIdLst>
  <p:sldIdLst>
    <p:sldId xmlns:r="http://schemas.openxmlformats.org/officeDocument/2006/relationships" id="256" r:id="Re9329f6bcadd43a5"/>
    <p:sldId xmlns:r="http://schemas.openxmlformats.org/officeDocument/2006/relationships" id="257" r:id="R4e303158482e4d4f"/>
    <p:sldId xmlns:r="http://schemas.openxmlformats.org/officeDocument/2006/relationships" id="258" r:id="R2d8e878344dc4050"/>
    <p:sldId xmlns:r="http://schemas.openxmlformats.org/officeDocument/2006/relationships" id="259" r:id="R3c81a6b206e14e70"/>
    <p:sldId xmlns:r="http://schemas.openxmlformats.org/officeDocument/2006/relationships" id="260" r:id="R05c36ed703a8499d"/>
    <p:sldId xmlns:r="http://schemas.openxmlformats.org/officeDocument/2006/relationships" id="261" r:id="R5b1fd3c51bfc4276"/>
    <p:sldId xmlns:r="http://schemas.openxmlformats.org/officeDocument/2006/relationships" id="262" r:id="R65aeeb311a44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0e2d73d7e4ae6" /><Relationship Type="http://schemas.openxmlformats.org/officeDocument/2006/relationships/slide" Target="/ppt/slides/slide1.xml" Id="Re9329f6bcadd43a5" /><Relationship Type="http://schemas.openxmlformats.org/officeDocument/2006/relationships/slide" Target="/ppt/slides/slide2.xml" Id="R4e303158482e4d4f" /><Relationship Type="http://schemas.openxmlformats.org/officeDocument/2006/relationships/slide" Target="/ppt/slides/slide3.xml" Id="R2d8e878344dc4050" /><Relationship Type="http://schemas.openxmlformats.org/officeDocument/2006/relationships/slide" Target="/ppt/slides/slide4.xml" Id="R3c81a6b206e14e70" /><Relationship Type="http://schemas.openxmlformats.org/officeDocument/2006/relationships/slide" Target="/ppt/slides/slide5.xml" Id="R05c36ed703a8499d" /><Relationship Type="http://schemas.openxmlformats.org/officeDocument/2006/relationships/slide" Target="/ppt/slides/slide6.xml" Id="R5b1fd3c51bfc4276" /><Relationship Type="http://schemas.openxmlformats.org/officeDocument/2006/relationships/slide" Target="/ppt/slides/slide7.xml" Id="R65aeeb311a44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f2e16add3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47a8dd99a4d64" /><Relationship Type="http://schemas.openxmlformats.org/officeDocument/2006/relationships/theme" Target="/ppt/slideMasters/theme/theme1.xml" Id="R7d1dc65872744f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47a8dd99a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4d3ed4161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2babc7e6c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d02d5c58b4b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49634514b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71529dd4a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dfcfa5d9b4f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1b0415c7e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79 357 600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6 807 456 332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7 151 734 560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918 293 477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INVEST AS</a:t>
            </a:r>
          </a:p>
        </p:txBody>
      </p:sp>
    </p:spTree>
  </p:cSld>
  <p:clrMapOvr>
    <a:masterClrMapping xmlns:a="http://schemas.openxmlformats.org/drawingml/2006/main"/>
  </p:clrMapOvr>
</p:sld>
</file>