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09f80f52bb43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c6e1761144c87"/>
  </p:sldMasterIdLst>
  <p:sldIdLst>
    <p:sldId xmlns:r="http://schemas.openxmlformats.org/officeDocument/2006/relationships" id="256" r:id="R309b29677bf84a9e"/>
    <p:sldId xmlns:r="http://schemas.openxmlformats.org/officeDocument/2006/relationships" id="257" r:id="Rc26655fea4ad4287"/>
    <p:sldId xmlns:r="http://schemas.openxmlformats.org/officeDocument/2006/relationships" id="258" r:id="R2632a97dd7fc443e"/>
    <p:sldId xmlns:r="http://schemas.openxmlformats.org/officeDocument/2006/relationships" id="259" r:id="Ra913ed4038fa4f5e"/>
    <p:sldId xmlns:r="http://schemas.openxmlformats.org/officeDocument/2006/relationships" id="260" r:id="R27080752d6754fbd"/>
    <p:sldId xmlns:r="http://schemas.openxmlformats.org/officeDocument/2006/relationships" id="261" r:id="R3cbf8a8220864318"/>
    <p:sldId xmlns:r="http://schemas.openxmlformats.org/officeDocument/2006/relationships" id="262" r:id="Rda1a046484194b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c6e1761144c87" /><Relationship Type="http://schemas.openxmlformats.org/officeDocument/2006/relationships/slide" Target="/ppt/slides/slide1.xml" Id="R309b29677bf84a9e" /><Relationship Type="http://schemas.openxmlformats.org/officeDocument/2006/relationships/slide" Target="/ppt/slides/slide2.xml" Id="Rc26655fea4ad4287" /><Relationship Type="http://schemas.openxmlformats.org/officeDocument/2006/relationships/slide" Target="/ppt/slides/slide3.xml" Id="R2632a97dd7fc443e" /><Relationship Type="http://schemas.openxmlformats.org/officeDocument/2006/relationships/slide" Target="/ppt/slides/slide4.xml" Id="Ra913ed4038fa4f5e" /><Relationship Type="http://schemas.openxmlformats.org/officeDocument/2006/relationships/slide" Target="/ppt/slides/slide5.xml" Id="R27080752d6754fbd" /><Relationship Type="http://schemas.openxmlformats.org/officeDocument/2006/relationships/slide" Target="/ppt/slides/slide6.xml" Id="R3cbf8a8220864318" /><Relationship Type="http://schemas.openxmlformats.org/officeDocument/2006/relationships/slide" Target="/ppt/slides/slide7.xml" Id="Rda1a046484194b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8c5c7cc4d43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27895a1a41e3" /><Relationship Type="http://schemas.openxmlformats.org/officeDocument/2006/relationships/theme" Target="/ppt/slideMasters/theme/theme1.xml" Id="R1939a418f20e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d27895a1a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2a39ce61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e21335536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b3c2ca43d4a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4c43d02f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10570ad2540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d601a8a1c44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20355c28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KOLBERG MOTORS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KOLBERG MOTORS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46 018 348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21 460 784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44 920 781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506 849 314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545 435 731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JBK MOTOR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MULTIPLIKATOR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THK MOTOR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918 294 554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KOLBERG MOTORS AS</a:t>
            </a:r>
          </a:p>
        </p:txBody>
      </p:sp>
    </p:spTree>
  </p:cSld>
  <p:clrMapOvr>
    <a:masterClrMapping xmlns:a="http://schemas.openxmlformats.org/drawingml/2006/main"/>
  </p:clrMapOvr>
</p:sld>
</file>