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4d7d50c56141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61857cecc94b21"/>
  </p:sldMasterIdLst>
  <p:sldIdLst>
    <p:sldId xmlns:r="http://schemas.openxmlformats.org/officeDocument/2006/relationships" id="256" r:id="Rf61b1bbb2c1241fa"/>
    <p:sldId xmlns:r="http://schemas.openxmlformats.org/officeDocument/2006/relationships" id="257" r:id="R8b51edd0e0154d4c"/>
    <p:sldId xmlns:r="http://schemas.openxmlformats.org/officeDocument/2006/relationships" id="258" r:id="R07cc41ddb9f74af1"/>
    <p:sldId xmlns:r="http://schemas.openxmlformats.org/officeDocument/2006/relationships" id="259" r:id="Rcc464489cec84223"/>
    <p:sldId xmlns:r="http://schemas.openxmlformats.org/officeDocument/2006/relationships" id="260" r:id="R031c232d96cb4d10"/>
    <p:sldId xmlns:r="http://schemas.openxmlformats.org/officeDocument/2006/relationships" id="261" r:id="R00cf2c828bf0417d"/>
    <p:sldId xmlns:r="http://schemas.openxmlformats.org/officeDocument/2006/relationships" id="262" r:id="R46f58bac956742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1857cecc94b21" /><Relationship Type="http://schemas.openxmlformats.org/officeDocument/2006/relationships/slide" Target="/ppt/slides/slide1.xml" Id="Rf61b1bbb2c1241fa" /><Relationship Type="http://schemas.openxmlformats.org/officeDocument/2006/relationships/slide" Target="/ppt/slides/slide2.xml" Id="R8b51edd0e0154d4c" /><Relationship Type="http://schemas.openxmlformats.org/officeDocument/2006/relationships/slide" Target="/ppt/slides/slide3.xml" Id="R07cc41ddb9f74af1" /><Relationship Type="http://schemas.openxmlformats.org/officeDocument/2006/relationships/slide" Target="/ppt/slides/slide4.xml" Id="Rcc464489cec84223" /><Relationship Type="http://schemas.openxmlformats.org/officeDocument/2006/relationships/slide" Target="/ppt/slides/slide5.xml" Id="R031c232d96cb4d10" /><Relationship Type="http://schemas.openxmlformats.org/officeDocument/2006/relationships/slide" Target="/ppt/slides/slide6.xml" Id="R00cf2c828bf0417d" /><Relationship Type="http://schemas.openxmlformats.org/officeDocument/2006/relationships/slide" Target="/ppt/slides/slide7.xml" Id="R46f58bac956742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ed1afbc7e45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256eb61354ca5" /><Relationship Type="http://schemas.openxmlformats.org/officeDocument/2006/relationships/theme" Target="/ppt/slideMasters/theme/theme1.xml" Id="R6da3bdfef50342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8256eb61354c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c827726ff48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fd24e5dee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978b8a97b48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89d831bd047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6aee7136641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6304c92b442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ec18d84be4d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DAMPERIET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DAMPERIET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18 891 772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69 173 516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69 301 810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STEINSUND PER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Furubakken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918 297 529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