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d9a723eb989430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53772eb26514ff2"/>
  </p:sldMasterIdLst>
  <p:sldIdLst>
    <p:sldId xmlns:r="http://schemas.openxmlformats.org/officeDocument/2006/relationships" id="256" r:id="R3365e660cdd341ff"/>
    <p:sldId xmlns:r="http://schemas.openxmlformats.org/officeDocument/2006/relationships" id="257" r:id="R8cbe12f6362a4be2"/>
    <p:sldId xmlns:r="http://schemas.openxmlformats.org/officeDocument/2006/relationships" id="258" r:id="R0f19499a16c1484d"/>
    <p:sldId xmlns:r="http://schemas.openxmlformats.org/officeDocument/2006/relationships" id="259" r:id="Rd93d6767ca3b43b4"/>
    <p:sldId xmlns:r="http://schemas.openxmlformats.org/officeDocument/2006/relationships" id="260" r:id="Rdb749047f88a40ac"/>
    <p:sldId xmlns:r="http://schemas.openxmlformats.org/officeDocument/2006/relationships" id="261" r:id="Reab75d01531f43b8"/>
    <p:sldId xmlns:r="http://schemas.openxmlformats.org/officeDocument/2006/relationships" id="262" r:id="Rfca249f4b30e460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3772eb26514ff2" /><Relationship Type="http://schemas.openxmlformats.org/officeDocument/2006/relationships/slide" Target="/ppt/slides/slide1.xml" Id="R3365e660cdd341ff" /><Relationship Type="http://schemas.openxmlformats.org/officeDocument/2006/relationships/slide" Target="/ppt/slides/slide2.xml" Id="R8cbe12f6362a4be2" /><Relationship Type="http://schemas.openxmlformats.org/officeDocument/2006/relationships/slide" Target="/ppt/slides/slide3.xml" Id="R0f19499a16c1484d" /><Relationship Type="http://schemas.openxmlformats.org/officeDocument/2006/relationships/slide" Target="/ppt/slides/slide4.xml" Id="Rd93d6767ca3b43b4" /><Relationship Type="http://schemas.openxmlformats.org/officeDocument/2006/relationships/slide" Target="/ppt/slides/slide5.xml" Id="Rdb749047f88a40ac" /><Relationship Type="http://schemas.openxmlformats.org/officeDocument/2006/relationships/slide" Target="/ppt/slides/slide6.xml" Id="Reab75d01531f43b8" /><Relationship Type="http://schemas.openxmlformats.org/officeDocument/2006/relationships/slide" Target="/ppt/slides/slide7.xml" Id="Rfca249f4b30e460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4c22e5d3e54c7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d58a1d010143c5" /><Relationship Type="http://schemas.openxmlformats.org/officeDocument/2006/relationships/theme" Target="/ppt/slideMasters/theme/theme1.xml" Id="Rbca765134fd3476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ed58a1d010143c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624b9c710e48b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652c4708d24ac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b8a25b9aab483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fabf95ff9e4be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2e0acbf5754c6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b84e5a16f44c7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00a4136582451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JOH JOHANNSON HANDEL II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 JOHANNSON HANDEL II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 JOHANNSON HANDEL II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 JOHANNSON HANDEL II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 JOHANNSON HANDEL II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 JOHANNSON HANDEL II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−20 764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146 600 364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4 074 098 600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4 077 305 100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 JOHANNSON HANDEL II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 JOHANNSON HANDEL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 JOHANNSON HANDEL II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Karenslyst allé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918 298 371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 JOHANNSON HANDEL II AS</a:t>
            </a:r>
          </a:p>
        </p:txBody>
      </p:sp>
    </p:spTree>
  </p:cSld>
  <p:clrMapOvr>
    <a:masterClrMapping xmlns:a="http://schemas.openxmlformats.org/drawingml/2006/main"/>
  </p:clrMapOvr>
</p:sld>
</file>