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49ae7862d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5880a0de94d07"/>
  </p:sldMasterIdLst>
  <p:sldIdLst>
    <p:sldId xmlns:r="http://schemas.openxmlformats.org/officeDocument/2006/relationships" id="256" r:id="R684f9d5d1fec4934"/>
    <p:sldId xmlns:r="http://schemas.openxmlformats.org/officeDocument/2006/relationships" id="257" r:id="R68d539d2b7ca4f60"/>
    <p:sldId xmlns:r="http://schemas.openxmlformats.org/officeDocument/2006/relationships" id="258" r:id="Rf3506ffff29943bc"/>
    <p:sldId xmlns:r="http://schemas.openxmlformats.org/officeDocument/2006/relationships" id="259" r:id="R8e7874c710384ef4"/>
    <p:sldId xmlns:r="http://schemas.openxmlformats.org/officeDocument/2006/relationships" id="260" r:id="Re6707d48d89a42bb"/>
    <p:sldId xmlns:r="http://schemas.openxmlformats.org/officeDocument/2006/relationships" id="261" r:id="R482c4484ca6e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5880a0de94d07" /><Relationship Type="http://schemas.openxmlformats.org/officeDocument/2006/relationships/slide" Target="/ppt/slides/slide1.xml" Id="R684f9d5d1fec4934" /><Relationship Type="http://schemas.openxmlformats.org/officeDocument/2006/relationships/slide" Target="/ppt/slides/slide2.xml" Id="R68d539d2b7ca4f60" /><Relationship Type="http://schemas.openxmlformats.org/officeDocument/2006/relationships/slide" Target="/ppt/slides/slide3.xml" Id="Rf3506ffff29943bc" /><Relationship Type="http://schemas.openxmlformats.org/officeDocument/2006/relationships/slide" Target="/ppt/slides/slide4.xml" Id="R8e7874c710384ef4" /><Relationship Type="http://schemas.openxmlformats.org/officeDocument/2006/relationships/slide" Target="/ppt/slides/slide5.xml" Id="Re6707d48d89a42bb" /><Relationship Type="http://schemas.openxmlformats.org/officeDocument/2006/relationships/slide" Target="/ppt/slides/slide6.xml" Id="R482c4484ca6e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8c00541e0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67a2eb0f046ea" /><Relationship Type="http://schemas.openxmlformats.org/officeDocument/2006/relationships/theme" Target="/ppt/slideMasters/theme/theme1.xml" Id="R16c36059a62b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67a2eb0f0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a88c9280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90de56ba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2e0f748ee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afe210cc0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f679b438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4cef7de18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