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b096e139984f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fa9c0bbcfc4def"/>
  </p:sldMasterIdLst>
  <p:sldIdLst>
    <p:sldId xmlns:r="http://schemas.openxmlformats.org/officeDocument/2006/relationships" id="256" r:id="Refaa4c3f35c0474d"/>
    <p:sldId xmlns:r="http://schemas.openxmlformats.org/officeDocument/2006/relationships" id="257" r:id="R5880858ea0974853"/>
    <p:sldId xmlns:r="http://schemas.openxmlformats.org/officeDocument/2006/relationships" id="258" r:id="R55de3ce255fc4b5b"/>
    <p:sldId xmlns:r="http://schemas.openxmlformats.org/officeDocument/2006/relationships" id="259" r:id="Rb21cd355af8d44db"/>
    <p:sldId xmlns:r="http://schemas.openxmlformats.org/officeDocument/2006/relationships" id="260" r:id="R5972ef8941484bb6"/>
    <p:sldId xmlns:r="http://schemas.openxmlformats.org/officeDocument/2006/relationships" id="261" r:id="R31f4797d29634c42"/>
    <p:sldId xmlns:r="http://schemas.openxmlformats.org/officeDocument/2006/relationships" id="262" r:id="Rd879f3afd6484a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a9c0bbcfc4def" /><Relationship Type="http://schemas.openxmlformats.org/officeDocument/2006/relationships/slide" Target="/ppt/slides/slide1.xml" Id="Refaa4c3f35c0474d" /><Relationship Type="http://schemas.openxmlformats.org/officeDocument/2006/relationships/slide" Target="/ppt/slides/slide2.xml" Id="R5880858ea0974853" /><Relationship Type="http://schemas.openxmlformats.org/officeDocument/2006/relationships/slide" Target="/ppt/slides/slide3.xml" Id="R55de3ce255fc4b5b" /><Relationship Type="http://schemas.openxmlformats.org/officeDocument/2006/relationships/slide" Target="/ppt/slides/slide4.xml" Id="Rb21cd355af8d44db" /><Relationship Type="http://schemas.openxmlformats.org/officeDocument/2006/relationships/slide" Target="/ppt/slides/slide5.xml" Id="R5972ef8941484bb6" /><Relationship Type="http://schemas.openxmlformats.org/officeDocument/2006/relationships/slide" Target="/ppt/slides/slide6.xml" Id="R31f4797d29634c42" /><Relationship Type="http://schemas.openxmlformats.org/officeDocument/2006/relationships/slide" Target="/ppt/slides/slide7.xml" Id="Rd879f3afd6484a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75c4fbc6442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bba5fe07b41bc" /><Relationship Type="http://schemas.openxmlformats.org/officeDocument/2006/relationships/theme" Target="/ppt/slideMasters/theme/theme1.xml" Id="Reed63412e20a46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ebba5fe07b41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ddd83e96048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eae3b2d2c48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41b6a8b0042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21f36af2545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7fea8b90d4a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16392bd004b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c3287292d4a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VALOTRO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VALOTRO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6 936 071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6 957 768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ANDRÉ BRAATEN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Breidablikkveien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918 301 704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VALOTRO AS</a:t>
            </a:r>
          </a:p>
        </p:txBody>
      </p:sp>
    </p:spTree>
  </p:cSld>
  <p:clrMapOvr>
    <a:masterClrMapping xmlns:a="http://schemas.openxmlformats.org/drawingml/2006/main"/>
  </p:clrMapOvr>
</p:sld>
</file>