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1818a74ab84f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46821269894b09"/>
  </p:sldMasterIdLst>
  <p:sldIdLst>
    <p:sldId xmlns:r="http://schemas.openxmlformats.org/officeDocument/2006/relationships" id="256" r:id="Rd5e17197d0f94fba"/>
    <p:sldId xmlns:r="http://schemas.openxmlformats.org/officeDocument/2006/relationships" id="257" r:id="R3dabad87d95b49bb"/>
    <p:sldId xmlns:r="http://schemas.openxmlformats.org/officeDocument/2006/relationships" id="258" r:id="Rec21893a0e894c22"/>
    <p:sldId xmlns:r="http://schemas.openxmlformats.org/officeDocument/2006/relationships" id="259" r:id="Ra47ad481d8244459"/>
    <p:sldId xmlns:r="http://schemas.openxmlformats.org/officeDocument/2006/relationships" id="260" r:id="Radbcd9ccf0224848"/>
    <p:sldId xmlns:r="http://schemas.openxmlformats.org/officeDocument/2006/relationships" id="261" r:id="R1d2f5aa68deb470c"/>
    <p:sldId xmlns:r="http://schemas.openxmlformats.org/officeDocument/2006/relationships" id="262" r:id="R91fe2ab9288d4f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46821269894b09" /><Relationship Type="http://schemas.openxmlformats.org/officeDocument/2006/relationships/slide" Target="/ppt/slides/slide1.xml" Id="Rd5e17197d0f94fba" /><Relationship Type="http://schemas.openxmlformats.org/officeDocument/2006/relationships/slide" Target="/ppt/slides/slide2.xml" Id="R3dabad87d95b49bb" /><Relationship Type="http://schemas.openxmlformats.org/officeDocument/2006/relationships/slide" Target="/ppt/slides/slide3.xml" Id="Rec21893a0e894c22" /><Relationship Type="http://schemas.openxmlformats.org/officeDocument/2006/relationships/slide" Target="/ppt/slides/slide4.xml" Id="Ra47ad481d8244459" /><Relationship Type="http://schemas.openxmlformats.org/officeDocument/2006/relationships/slide" Target="/ppt/slides/slide5.xml" Id="Radbcd9ccf0224848" /><Relationship Type="http://schemas.openxmlformats.org/officeDocument/2006/relationships/slide" Target="/ppt/slides/slide6.xml" Id="R1d2f5aa68deb470c" /><Relationship Type="http://schemas.openxmlformats.org/officeDocument/2006/relationships/slide" Target="/ppt/slides/slide7.xml" Id="R91fe2ab9288d4f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f78d7d247f46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91cbb2b54498f" /><Relationship Type="http://schemas.openxmlformats.org/officeDocument/2006/relationships/theme" Target="/ppt/slideMasters/theme/theme1.xml" Id="R256043def1ab4f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691cbb2b5449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5008ffad049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749a34a8842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62727244647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3ad1c687049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f40c5ae5c47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d91969a0f647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d8db321b645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KUBER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KUBER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KUBER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KUBER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KUBER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KUBER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1 783 173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366 263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272 858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441 871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KUBER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 POLAIRE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KUBER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Sollia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7033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918 303 596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KUBER AS</a:t>
            </a:r>
          </a:p>
        </p:txBody>
      </p:sp>
    </p:spTree>
  </p:cSld>
  <p:clrMapOvr>
    <a:masterClrMapping xmlns:a="http://schemas.openxmlformats.org/drawingml/2006/main"/>
  </p:clrMapOvr>
</p:sld>
</file>