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cc45162ae64f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dc5a7f5381454a"/>
  </p:sldMasterIdLst>
  <p:sldIdLst>
    <p:sldId xmlns:r="http://schemas.openxmlformats.org/officeDocument/2006/relationships" id="256" r:id="Rc6eca484b6f54bd5"/>
    <p:sldId xmlns:r="http://schemas.openxmlformats.org/officeDocument/2006/relationships" id="257" r:id="R6f9e9bbcae034a84"/>
    <p:sldId xmlns:r="http://schemas.openxmlformats.org/officeDocument/2006/relationships" id="258" r:id="R32912d5ed12e40c9"/>
    <p:sldId xmlns:r="http://schemas.openxmlformats.org/officeDocument/2006/relationships" id="259" r:id="Rc67affcc5a264826"/>
    <p:sldId xmlns:r="http://schemas.openxmlformats.org/officeDocument/2006/relationships" id="260" r:id="R15321515fef4414f"/>
    <p:sldId xmlns:r="http://schemas.openxmlformats.org/officeDocument/2006/relationships" id="261" r:id="Rd99d031f445a4c5b"/>
    <p:sldId xmlns:r="http://schemas.openxmlformats.org/officeDocument/2006/relationships" id="262" r:id="Rf1589369dd2a4c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c5a7f5381454a" /><Relationship Type="http://schemas.openxmlformats.org/officeDocument/2006/relationships/slide" Target="/ppt/slides/slide1.xml" Id="Rc6eca484b6f54bd5" /><Relationship Type="http://schemas.openxmlformats.org/officeDocument/2006/relationships/slide" Target="/ppt/slides/slide2.xml" Id="R6f9e9bbcae034a84" /><Relationship Type="http://schemas.openxmlformats.org/officeDocument/2006/relationships/slide" Target="/ppt/slides/slide3.xml" Id="R32912d5ed12e40c9" /><Relationship Type="http://schemas.openxmlformats.org/officeDocument/2006/relationships/slide" Target="/ppt/slides/slide4.xml" Id="Rc67affcc5a264826" /><Relationship Type="http://schemas.openxmlformats.org/officeDocument/2006/relationships/slide" Target="/ppt/slides/slide5.xml" Id="R15321515fef4414f" /><Relationship Type="http://schemas.openxmlformats.org/officeDocument/2006/relationships/slide" Target="/ppt/slides/slide6.xml" Id="Rd99d031f445a4c5b" /><Relationship Type="http://schemas.openxmlformats.org/officeDocument/2006/relationships/slide" Target="/ppt/slides/slide7.xml" Id="Rf1589369dd2a4c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eab11201641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de4fe3b004a8a" /><Relationship Type="http://schemas.openxmlformats.org/officeDocument/2006/relationships/theme" Target="/ppt/slideMasters/theme/theme1.xml" Id="R0ef6b8802d564d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cde4fe3b004a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22a113b7041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44fb53cea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80ca6445b42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f9504963e4c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8ac1cf81f48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b819854e649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da331412144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SUNVI AS ble etablert [år] og holder til i Austafjord.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−89 986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6 410 014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Jama Regnskapsservice, Garstadveien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7924 Austafjord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918 305 815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SUNVI AS</a:t>
            </a:r>
          </a:p>
        </p:txBody>
      </p:sp>
    </p:spTree>
  </p:cSld>
  <p:clrMapOvr>
    <a:masterClrMapping xmlns:a="http://schemas.openxmlformats.org/drawingml/2006/main"/>
  </p:clrMapOvr>
</p:sld>
</file>