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3c5170043f48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00941d790943be"/>
  </p:sldMasterIdLst>
  <p:sldIdLst>
    <p:sldId xmlns:r="http://schemas.openxmlformats.org/officeDocument/2006/relationships" id="256" r:id="Rf7de202e418c4b0b"/>
    <p:sldId xmlns:r="http://schemas.openxmlformats.org/officeDocument/2006/relationships" id="257" r:id="Rb9b475ae54f44d2f"/>
    <p:sldId xmlns:r="http://schemas.openxmlformats.org/officeDocument/2006/relationships" id="258" r:id="R439a9a1bd1484f79"/>
    <p:sldId xmlns:r="http://schemas.openxmlformats.org/officeDocument/2006/relationships" id="259" r:id="Rbee1428c4bf24647"/>
    <p:sldId xmlns:r="http://schemas.openxmlformats.org/officeDocument/2006/relationships" id="260" r:id="R347243d51cf44b79"/>
    <p:sldId xmlns:r="http://schemas.openxmlformats.org/officeDocument/2006/relationships" id="261" r:id="R84d7b8c5c4e243cc"/>
    <p:sldId xmlns:r="http://schemas.openxmlformats.org/officeDocument/2006/relationships" id="262" r:id="R0c29932ecf9843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00941d790943be" /><Relationship Type="http://schemas.openxmlformats.org/officeDocument/2006/relationships/slide" Target="/ppt/slides/slide1.xml" Id="Rf7de202e418c4b0b" /><Relationship Type="http://schemas.openxmlformats.org/officeDocument/2006/relationships/slide" Target="/ppt/slides/slide2.xml" Id="Rb9b475ae54f44d2f" /><Relationship Type="http://schemas.openxmlformats.org/officeDocument/2006/relationships/slide" Target="/ppt/slides/slide3.xml" Id="R439a9a1bd1484f79" /><Relationship Type="http://schemas.openxmlformats.org/officeDocument/2006/relationships/slide" Target="/ppt/slides/slide4.xml" Id="Rbee1428c4bf24647" /><Relationship Type="http://schemas.openxmlformats.org/officeDocument/2006/relationships/slide" Target="/ppt/slides/slide5.xml" Id="R347243d51cf44b79" /><Relationship Type="http://schemas.openxmlformats.org/officeDocument/2006/relationships/slide" Target="/ppt/slides/slide6.xml" Id="R84d7b8c5c4e243cc" /><Relationship Type="http://schemas.openxmlformats.org/officeDocument/2006/relationships/slide" Target="/ppt/slides/slide7.xml" Id="R0c29932ecf9843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99b78130340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8560875384f75" /><Relationship Type="http://schemas.openxmlformats.org/officeDocument/2006/relationships/theme" Target="/ppt/slideMasters/theme/theme1.xml" Id="R32cd2d9b9ef842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e8560875384f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72978db3744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4acd36a4d4a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f1d150e344a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c3aee385243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fe047ad184b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fefe77d474b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cf98ed94d45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AVEN EIENDOM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2 817 259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1 079 297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993 393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1 645 160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EESS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Hvittingfossveien 215A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jens-petter.aven@eess.no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918 307 842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EIENDOM AS</a:t>
            </a:r>
          </a:p>
        </p:txBody>
      </p:sp>
    </p:spTree>
  </p:cSld>
  <p:clrMapOvr>
    <a:masterClrMapping xmlns:a="http://schemas.openxmlformats.org/drawingml/2006/main"/>
  </p:clrMapOvr>
</p:sld>
</file>