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33637551e647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50b1c9741c4d3b"/>
  </p:sldMasterIdLst>
  <p:sldIdLst>
    <p:sldId xmlns:r="http://schemas.openxmlformats.org/officeDocument/2006/relationships" id="256" r:id="R5dbde9c167904473"/>
    <p:sldId xmlns:r="http://schemas.openxmlformats.org/officeDocument/2006/relationships" id="257" r:id="Raf0e9a721cb34c03"/>
    <p:sldId xmlns:r="http://schemas.openxmlformats.org/officeDocument/2006/relationships" id="258" r:id="R078013071d3a416c"/>
    <p:sldId xmlns:r="http://schemas.openxmlformats.org/officeDocument/2006/relationships" id="259" r:id="Ra8602580cc714860"/>
    <p:sldId xmlns:r="http://schemas.openxmlformats.org/officeDocument/2006/relationships" id="260" r:id="Rafa16eb9f1034b33"/>
    <p:sldId xmlns:r="http://schemas.openxmlformats.org/officeDocument/2006/relationships" id="261" r:id="R531f06e806694685"/>
    <p:sldId xmlns:r="http://schemas.openxmlformats.org/officeDocument/2006/relationships" id="262" r:id="R6e6aa3a257a048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50b1c9741c4d3b" /><Relationship Type="http://schemas.openxmlformats.org/officeDocument/2006/relationships/slide" Target="/ppt/slides/slide1.xml" Id="R5dbde9c167904473" /><Relationship Type="http://schemas.openxmlformats.org/officeDocument/2006/relationships/slide" Target="/ppt/slides/slide2.xml" Id="Raf0e9a721cb34c03" /><Relationship Type="http://schemas.openxmlformats.org/officeDocument/2006/relationships/slide" Target="/ppt/slides/slide3.xml" Id="R078013071d3a416c" /><Relationship Type="http://schemas.openxmlformats.org/officeDocument/2006/relationships/slide" Target="/ppt/slides/slide4.xml" Id="Ra8602580cc714860" /><Relationship Type="http://schemas.openxmlformats.org/officeDocument/2006/relationships/slide" Target="/ppt/slides/slide5.xml" Id="Rafa16eb9f1034b33" /><Relationship Type="http://schemas.openxmlformats.org/officeDocument/2006/relationships/slide" Target="/ppt/slides/slide6.xml" Id="R531f06e806694685" /><Relationship Type="http://schemas.openxmlformats.org/officeDocument/2006/relationships/slide" Target="/ppt/slides/slide7.xml" Id="R6e6aa3a257a048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a438b27c042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433f641984b99" /><Relationship Type="http://schemas.openxmlformats.org/officeDocument/2006/relationships/theme" Target="/ppt/slideMasters/theme/theme1.xml" Id="R5d8581733d9b43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2433f641984b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09f1b840144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4e31f633a49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5387ad09f45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ee06f6d6c42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e52c21dfa40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8ce0f453d45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26861effc44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BRATSETH HOLDING AS ble etablert [år] og holder til i Kleive.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3 370 233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1 509 188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7 131 256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52 601 731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86 915 689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PROSJEKTUTVIKLING AS  –  78,8 %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BRATSETH HOLDING AS  –  11,9 %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IBU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RØYSAN INDUSTRIER AS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Kleivbøen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6453 Kleive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918 307 885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BRATSETH HOLDING AS</a:t>
            </a:r>
          </a:p>
        </p:txBody>
      </p:sp>
    </p:spTree>
  </p:cSld>
  <p:clrMapOvr>
    <a:masterClrMapping xmlns:a="http://schemas.openxmlformats.org/drawingml/2006/main"/>
  </p:clrMapOvr>
</p:sld>
</file>