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09844b0af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2b0d0673140c3"/>
  </p:sldMasterIdLst>
  <p:sldIdLst>
    <p:sldId xmlns:r="http://schemas.openxmlformats.org/officeDocument/2006/relationships" id="256" r:id="R6d8b46e9fe924b51"/>
    <p:sldId xmlns:r="http://schemas.openxmlformats.org/officeDocument/2006/relationships" id="257" r:id="Rad293647e5634cbb"/>
    <p:sldId xmlns:r="http://schemas.openxmlformats.org/officeDocument/2006/relationships" id="258" r:id="R284a8f10cd9f4cbd"/>
    <p:sldId xmlns:r="http://schemas.openxmlformats.org/officeDocument/2006/relationships" id="259" r:id="Rf46a6727f8c94ead"/>
    <p:sldId xmlns:r="http://schemas.openxmlformats.org/officeDocument/2006/relationships" id="260" r:id="R95ec99bad4214d72"/>
    <p:sldId xmlns:r="http://schemas.openxmlformats.org/officeDocument/2006/relationships" id="261" r:id="R1d390d2fd1d84ef4"/>
    <p:sldId xmlns:r="http://schemas.openxmlformats.org/officeDocument/2006/relationships" id="262" r:id="Rc4bb391f34194d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2b0d0673140c3" /><Relationship Type="http://schemas.openxmlformats.org/officeDocument/2006/relationships/slide" Target="/ppt/slides/slide1.xml" Id="R6d8b46e9fe924b51" /><Relationship Type="http://schemas.openxmlformats.org/officeDocument/2006/relationships/slide" Target="/ppt/slides/slide2.xml" Id="Rad293647e5634cbb" /><Relationship Type="http://schemas.openxmlformats.org/officeDocument/2006/relationships/slide" Target="/ppt/slides/slide3.xml" Id="R284a8f10cd9f4cbd" /><Relationship Type="http://schemas.openxmlformats.org/officeDocument/2006/relationships/slide" Target="/ppt/slides/slide4.xml" Id="Rf46a6727f8c94ead" /><Relationship Type="http://schemas.openxmlformats.org/officeDocument/2006/relationships/slide" Target="/ppt/slides/slide5.xml" Id="R95ec99bad4214d72" /><Relationship Type="http://schemas.openxmlformats.org/officeDocument/2006/relationships/slide" Target="/ppt/slides/slide6.xml" Id="R1d390d2fd1d84ef4" /><Relationship Type="http://schemas.openxmlformats.org/officeDocument/2006/relationships/slide" Target="/ppt/slides/slide7.xml" Id="Rc4bb391f34194d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837c2bcf941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5091eef74a6a" /><Relationship Type="http://schemas.openxmlformats.org/officeDocument/2006/relationships/theme" Target="/ppt/slideMasters/theme/theme1.xml" Id="R9cc5ef829bcc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f5091eef74a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c5ff5231d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5bc94139a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0db9ab9df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db622303b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86f0b3dfa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581771f50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cb87786f8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PLAN1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−2 208 371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−2 194 542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1 163 736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1 373 736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ANDERSEN HOLDING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 HOLDING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WILBERG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TAKTICK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KOLGROV ELDAR OVE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HEIERTZ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918 309 934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HOLDING AS</a:t>
            </a:r>
          </a:p>
        </p:txBody>
      </p:sp>
    </p:spTree>
  </p:cSld>
  <p:clrMapOvr>
    <a:masterClrMapping xmlns:a="http://schemas.openxmlformats.org/drawingml/2006/main"/>
  </p:clrMapOvr>
</p:sld>
</file>