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e0c43af9e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b24d46e104540"/>
  </p:sldMasterIdLst>
  <p:sldIdLst>
    <p:sldId xmlns:r="http://schemas.openxmlformats.org/officeDocument/2006/relationships" id="256" r:id="R6ffd85ccd72f4f1d"/>
    <p:sldId xmlns:r="http://schemas.openxmlformats.org/officeDocument/2006/relationships" id="257" r:id="R3995f283106c40eb"/>
    <p:sldId xmlns:r="http://schemas.openxmlformats.org/officeDocument/2006/relationships" id="258" r:id="Rb3cafaff0411402b"/>
    <p:sldId xmlns:r="http://schemas.openxmlformats.org/officeDocument/2006/relationships" id="259" r:id="R5a3efb3d95dd442d"/>
    <p:sldId xmlns:r="http://schemas.openxmlformats.org/officeDocument/2006/relationships" id="260" r:id="Rb633c663bdef4568"/>
    <p:sldId xmlns:r="http://schemas.openxmlformats.org/officeDocument/2006/relationships" id="261" r:id="R1f0251a18cf1453b"/>
    <p:sldId xmlns:r="http://schemas.openxmlformats.org/officeDocument/2006/relationships" id="262" r:id="Ra5947e33891f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b24d46e104540" /><Relationship Type="http://schemas.openxmlformats.org/officeDocument/2006/relationships/slide" Target="/ppt/slides/slide1.xml" Id="R6ffd85ccd72f4f1d" /><Relationship Type="http://schemas.openxmlformats.org/officeDocument/2006/relationships/slide" Target="/ppt/slides/slide2.xml" Id="R3995f283106c40eb" /><Relationship Type="http://schemas.openxmlformats.org/officeDocument/2006/relationships/slide" Target="/ppt/slides/slide3.xml" Id="Rb3cafaff0411402b" /><Relationship Type="http://schemas.openxmlformats.org/officeDocument/2006/relationships/slide" Target="/ppt/slides/slide4.xml" Id="R5a3efb3d95dd442d" /><Relationship Type="http://schemas.openxmlformats.org/officeDocument/2006/relationships/slide" Target="/ppt/slides/slide5.xml" Id="Rb633c663bdef4568" /><Relationship Type="http://schemas.openxmlformats.org/officeDocument/2006/relationships/slide" Target="/ppt/slides/slide6.xml" Id="R1f0251a18cf1453b" /><Relationship Type="http://schemas.openxmlformats.org/officeDocument/2006/relationships/slide" Target="/ppt/slides/slide7.xml" Id="Ra5947e33891f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4ba2147eb4f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1b67579ab4c63" /><Relationship Type="http://schemas.openxmlformats.org/officeDocument/2006/relationships/theme" Target="/ppt/slideMasters/theme/theme1.xml" Id="R5cecd325204c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1b67579ab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14a5f826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90102d39c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f4b757383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ac311043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7ef51a0c0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f956de364a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5a60f6384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MÆLEN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5 352 113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PÅL NARVE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GRETE-MIMMI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KJELL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Vidsyn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05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