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d049f73d5e40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1f220a4fcc4c2e"/>
  </p:sldMasterIdLst>
  <p:sldIdLst>
    <p:sldId xmlns:r="http://schemas.openxmlformats.org/officeDocument/2006/relationships" id="256" r:id="R5b7f78de11714003"/>
    <p:sldId xmlns:r="http://schemas.openxmlformats.org/officeDocument/2006/relationships" id="257" r:id="Rf143101af7944923"/>
    <p:sldId xmlns:r="http://schemas.openxmlformats.org/officeDocument/2006/relationships" id="258" r:id="Rba99b57d00ff4b02"/>
    <p:sldId xmlns:r="http://schemas.openxmlformats.org/officeDocument/2006/relationships" id="259" r:id="R07d039a61d154504"/>
    <p:sldId xmlns:r="http://schemas.openxmlformats.org/officeDocument/2006/relationships" id="260" r:id="R72ae21eb57374f6a"/>
    <p:sldId xmlns:r="http://schemas.openxmlformats.org/officeDocument/2006/relationships" id="261" r:id="Rb9efb8c5b55c4f97"/>
    <p:sldId xmlns:r="http://schemas.openxmlformats.org/officeDocument/2006/relationships" id="262" r:id="R20c1d0f4020d4a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1f220a4fcc4c2e" /><Relationship Type="http://schemas.openxmlformats.org/officeDocument/2006/relationships/slide" Target="/ppt/slides/slide1.xml" Id="R5b7f78de11714003" /><Relationship Type="http://schemas.openxmlformats.org/officeDocument/2006/relationships/slide" Target="/ppt/slides/slide2.xml" Id="Rf143101af7944923" /><Relationship Type="http://schemas.openxmlformats.org/officeDocument/2006/relationships/slide" Target="/ppt/slides/slide3.xml" Id="Rba99b57d00ff4b02" /><Relationship Type="http://schemas.openxmlformats.org/officeDocument/2006/relationships/slide" Target="/ppt/slides/slide4.xml" Id="R07d039a61d154504" /><Relationship Type="http://schemas.openxmlformats.org/officeDocument/2006/relationships/slide" Target="/ppt/slides/slide5.xml" Id="R72ae21eb57374f6a" /><Relationship Type="http://schemas.openxmlformats.org/officeDocument/2006/relationships/slide" Target="/ppt/slides/slide6.xml" Id="Rb9efb8c5b55c4f97" /><Relationship Type="http://schemas.openxmlformats.org/officeDocument/2006/relationships/slide" Target="/ppt/slides/slide7.xml" Id="R20c1d0f4020d4a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b96c89170243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346c97dcc409f" /><Relationship Type="http://schemas.openxmlformats.org/officeDocument/2006/relationships/theme" Target="/ppt/slideMasters/theme/theme1.xml" Id="R77e1e3bc88db4d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f346c97dcc40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2368ba6ad4b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3e15000cf4c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499da17a141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c0107fad240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d9de0f65e4d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e92ebc3f542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1a2a8804f40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PROGRESSUM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10 907 569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−7 088 550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23 564 285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38 600 700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PENDO CONSULT AS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HOLDING AS  –  23,4 %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ABETOR INVEST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KGBRUUN INVEST AS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VRTKL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REDIT AS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Schweigaards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918 313 540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