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6fcbac217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163940d08462b"/>
  </p:sldMasterIdLst>
  <p:sldIdLst>
    <p:sldId xmlns:r="http://schemas.openxmlformats.org/officeDocument/2006/relationships" id="256" r:id="R54bc89ecb6f946fb"/>
    <p:sldId xmlns:r="http://schemas.openxmlformats.org/officeDocument/2006/relationships" id="257" r:id="Rc0159d7496bf4f61"/>
    <p:sldId xmlns:r="http://schemas.openxmlformats.org/officeDocument/2006/relationships" id="258" r:id="R1d85f6b216b74b4b"/>
    <p:sldId xmlns:r="http://schemas.openxmlformats.org/officeDocument/2006/relationships" id="259" r:id="Rfe7ebf3990754801"/>
    <p:sldId xmlns:r="http://schemas.openxmlformats.org/officeDocument/2006/relationships" id="260" r:id="R49b40bc5d4b64472"/>
    <p:sldId xmlns:r="http://schemas.openxmlformats.org/officeDocument/2006/relationships" id="261" r:id="Raa106d5f69cf41b9"/>
    <p:sldId xmlns:r="http://schemas.openxmlformats.org/officeDocument/2006/relationships" id="262" r:id="R88e040ec9ac7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163940d08462b" /><Relationship Type="http://schemas.openxmlformats.org/officeDocument/2006/relationships/slide" Target="/ppt/slides/slide1.xml" Id="R54bc89ecb6f946fb" /><Relationship Type="http://schemas.openxmlformats.org/officeDocument/2006/relationships/slide" Target="/ppt/slides/slide2.xml" Id="Rc0159d7496bf4f61" /><Relationship Type="http://schemas.openxmlformats.org/officeDocument/2006/relationships/slide" Target="/ppt/slides/slide3.xml" Id="R1d85f6b216b74b4b" /><Relationship Type="http://schemas.openxmlformats.org/officeDocument/2006/relationships/slide" Target="/ppt/slides/slide4.xml" Id="Rfe7ebf3990754801" /><Relationship Type="http://schemas.openxmlformats.org/officeDocument/2006/relationships/slide" Target="/ppt/slides/slide5.xml" Id="R49b40bc5d4b64472" /><Relationship Type="http://schemas.openxmlformats.org/officeDocument/2006/relationships/slide" Target="/ppt/slides/slide6.xml" Id="Raa106d5f69cf41b9" /><Relationship Type="http://schemas.openxmlformats.org/officeDocument/2006/relationships/slide" Target="/ppt/slides/slide7.xml" Id="R88e040ec9ac7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eaa4ade68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0a05dd8d4e7d" /><Relationship Type="http://schemas.openxmlformats.org/officeDocument/2006/relationships/theme" Target="/ppt/slideMasters/theme/theme1.xml" Id="Rd2f42252f6c2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70a05dd8d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015aa674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ec959ca2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6bd88e50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4f851d8af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540a4e3b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2be43e2f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b2946815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LYNGSTAD 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BYGG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2 562 797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LYNGSTAD BYGG HOLDING AS</a:t>
            </a:r>
          </a:p>
        </p:txBody>
      </p:sp>
    </p:spTree>
  </p:cSld>
  <p:clrMapOvr>
    <a:masterClrMapping xmlns:a="http://schemas.openxmlformats.org/drawingml/2006/main"/>
  </p:clrMapOvr>
</p:sld>
</file>