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396626b5246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5d5fde38c9465c"/>
  </p:sldMasterIdLst>
  <p:sldIdLst>
    <p:sldId xmlns:r="http://schemas.openxmlformats.org/officeDocument/2006/relationships" id="256" r:id="Raf12ec0fe63a43bd"/>
    <p:sldId xmlns:r="http://schemas.openxmlformats.org/officeDocument/2006/relationships" id="257" r:id="R59bd2517cc3b4e0d"/>
    <p:sldId xmlns:r="http://schemas.openxmlformats.org/officeDocument/2006/relationships" id="258" r:id="Rbcfce8ecf5db4007"/>
    <p:sldId xmlns:r="http://schemas.openxmlformats.org/officeDocument/2006/relationships" id="259" r:id="Rbea0d7da539d40d1"/>
    <p:sldId xmlns:r="http://schemas.openxmlformats.org/officeDocument/2006/relationships" id="260" r:id="R8f59bd6d34e04d86"/>
    <p:sldId xmlns:r="http://schemas.openxmlformats.org/officeDocument/2006/relationships" id="261" r:id="R58a727e745a34f9a"/>
    <p:sldId xmlns:r="http://schemas.openxmlformats.org/officeDocument/2006/relationships" id="262" r:id="R1e98f673da8343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d5fde38c9465c" /><Relationship Type="http://schemas.openxmlformats.org/officeDocument/2006/relationships/slide" Target="/ppt/slides/slide1.xml" Id="Raf12ec0fe63a43bd" /><Relationship Type="http://schemas.openxmlformats.org/officeDocument/2006/relationships/slide" Target="/ppt/slides/slide2.xml" Id="R59bd2517cc3b4e0d" /><Relationship Type="http://schemas.openxmlformats.org/officeDocument/2006/relationships/slide" Target="/ppt/slides/slide3.xml" Id="Rbcfce8ecf5db4007" /><Relationship Type="http://schemas.openxmlformats.org/officeDocument/2006/relationships/slide" Target="/ppt/slides/slide4.xml" Id="Rbea0d7da539d40d1" /><Relationship Type="http://schemas.openxmlformats.org/officeDocument/2006/relationships/slide" Target="/ppt/slides/slide5.xml" Id="R8f59bd6d34e04d86" /><Relationship Type="http://schemas.openxmlformats.org/officeDocument/2006/relationships/slide" Target="/ppt/slides/slide6.xml" Id="R58a727e745a34f9a" /><Relationship Type="http://schemas.openxmlformats.org/officeDocument/2006/relationships/slide" Target="/ppt/slides/slide7.xml" Id="R1e98f673da8343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246cc2b104a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2252c21d94fae" /><Relationship Type="http://schemas.openxmlformats.org/officeDocument/2006/relationships/theme" Target="/ppt/slideMasters/theme/theme1.xml" Id="R44d575b45470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2252c21d9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e5ab910bf42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e8b75c5c1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5c84ce38b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ebf592c6f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7b65563a64f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506b3572747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5c6b2f5ce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SÆTERLID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SÆTERLID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SÆTERLID HOLDING AS ble etablert [år] og holder til i Eikefjord.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SÆTERLID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SÆTERLID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SÆTERLID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8 169 866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8 201 865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SÆTERLID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SÆTERLID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SÆTERLID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Kvalvika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6940 Eikefjord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918 315 470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SÆTERLID HOLDING AS</a:t>
            </a:r>
          </a:p>
        </p:txBody>
      </p:sp>
    </p:spTree>
  </p:cSld>
  <p:clrMapOvr>
    <a:masterClrMapping xmlns:a="http://schemas.openxmlformats.org/drawingml/2006/main"/>
  </p:clrMapOvr>
</p:sld>
</file>