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bb839334c945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768869f3c148cb"/>
  </p:sldMasterIdLst>
  <p:sldIdLst>
    <p:sldId xmlns:r="http://schemas.openxmlformats.org/officeDocument/2006/relationships" id="256" r:id="Rdd0db731f89f450c"/>
    <p:sldId xmlns:r="http://schemas.openxmlformats.org/officeDocument/2006/relationships" id="257" r:id="Rbbf3c5e9d3544068"/>
    <p:sldId xmlns:r="http://schemas.openxmlformats.org/officeDocument/2006/relationships" id="258" r:id="R0cdfc2e092a24708"/>
    <p:sldId xmlns:r="http://schemas.openxmlformats.org/officeDocument/2006/relationships" id="259" r:id="Rb590363cb9a84204"/>
    <p:sldId xmlns:r="http://schemas.openxmlformats.org/officeDocument/2006/relationships" id="260" r:id="Rcae7759068b5478a"/>
    <p:sldId xmlns:r="http://schemas.openxmlformats.org/officeDocument/2006/relationships" id="261" r:id="R934658b88fb54316"/>
    <p:sldId xmlns:r="http://schemas.openxmlformats.org/officeDocument/2006/relationships" id="262" r:id="R071c4fc908c042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68869f3c148cb" /><Relationship Type="http://schemas.openxmlformats.org/officeDocument/2006/relationships/slide" Target="/ppt/slides/slide1.xml" Id="Rdd0db731f89f450c" /><Relationship Type="http://schemas.openxmlformats.org/officeDocument/2006/relationships/slide" Target="/ppt/slides/slide2.xml" Id="Rbbf3c5e9d3544068" /><Relationship Type="http://schemas.openxmlformats.org/officeDocument/2006/relationships/slide" Target="/ppt/slides/slide3.xml" Id="R0cdfc2e092a24708" /><Relationship Type="http://schemas.openxmlformats.org/officeDocument/2006/relationships/slide" Target="/ppt/slides/slide4.xml" Id="Rb590363cb9a84204" /><Relationship Type="http://schemas.openxmlformats.org/officeDocument/2006/relationships/slide" Target="/ppt/slides/slide5.xml" Id="Rcae7759068b5478a" /><Relationship Type="http://schemas.openxmlformats.org/officeDocument/2006/relationships/slide" Target="/ppt/slides/slide6.xml" Id="R934658b88fb54316" /><Relationship Type="http://schemas.openxmlformats.org/officeDocument/2006/relationships/slide" Target="/ppt/slides/slide7.xml" Id="R071c4fc908c042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d60904e76a4f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9c3bccc594063" /><Relationship Type="http://schemas.openxmlformats.org/officeDocument/2006/relationships/theme" Target="/ppt/slideMasters/theme/theme1.xml" Id="Rfc1b95607f1741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29c3bccc5940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422ad565a47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2b973da5142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ed9a028eb45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8604107ef43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39f58e8554d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abde93abe45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9d437953348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T.N.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T.N.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2 018 226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3 022 257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3 041 564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Stornesveien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9402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918 316 078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T.N. INVEST AS</a:t>
            </a:r>
          </a:p>
        </p:txBody>
      </p:sp>
    </p:spTree>
  </p:cSld>
  <p:clrMapOvr>
    <a:masterClrMapping xmlns:a="http://schemas.openxmlformats.org/drawingml/2006/main"/>
  </p:clrMapOvr>
</p:sld>
</file>