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efeedfa7874d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1d631358ed4264"/>
  </p:sldMasterIdLst>
  <p:sldIdLst>
    <p:sldId xmlns:r="http://schemas.openxmlformats.org/officeDocument/2006/relationships" id="256" r:id="R19f00739f21044e8"/>
    <p:sldId xmlns:r="http://schemas.openxmlformats.org/officeDocument/2006/relationships" id="257" r:id="R6c851127775a40fe"/>
    <p:sldId xmlns:r="http://schemas.openxmlformats.org/officeDocument/2006/relationships" id="258" r:id="R28ed645e41cf4d5a"/>
    <p:sldId xmlns:r="http://schemas.openxmlformats.org/officeDocument/2006/relationships" id="259" r:id="Rc4755af20be74912"/>
    <p:sldId xmlns:r="http://schemas.openxmlformats.org/officeDocument/2006/relationships" id="260" r:id="R9cfe5fb89bd04790"/>
    <p:sldId xmlns:r="http://schemas.openxmlformats.org/officeDocument/2006/relationships" id="261" r:id="R428f736728834f37"/>
    <p:sldId xmlns:r="http://schemas.openxmlformats.org/officeDocument/2006/relationships" id="262" r:id="R9e7ab743835448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1d631358ed4264" /><Relationship Type="http://schemas.openxmlformats.org/officeDocument/2006/relationships/slide" Target="/ppt/slides/slide1.xml" Id="R19f00739f21044e8" /><Relationship Type="http://schemas.openxmlformats.org/officeDocument/2006/relationships/slide" Target="/ppt/slides/slide2.xml" Id="R6c851127775a40fe" /><Relationship Type="http://schemas.openxmlformats.org/officeDocument/2006/relationships/slide" Target="/ppt/slides/slide3.xml" Id="R28ed645e41cf4d5a" /><Relationship Type="http://schemas.openxmlformats.org/officeDocument/2006/relationships/slide" Target="/ppt/slides/slide4.xml" Id="Rc4755af20be74912" /><Relationship Type="http://schemas.openxmlformats.org/officeDocument/2006/relationships/slide" Target="/ppt/slides/slide5.xml" Id="R9cfe5fb89bd04790" /><Relationship Type="http://schemas.openxmlformats.org/officeDocument/2006/relationships/slide" Target="/ppt/slides/slide6.xml" Id="R428f736728834f37" /><Relationship Type="http://schemas.openxmlformats.org/officeDocument/2006/relationships/slide" Target="/ppt/slides/slide7.xml" Id="R9e7ab743835448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51d08b15bc43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f59b795cb4106" /><Relationship Type="http://schemas.openxmlformats.org/officeDocument/2006/relationships/theme" Target="/ppt/slideMasters/theme/theme1.xml" Id="R953e913c7ceb40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8f59b795cb41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01eeadc3041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006d73ddf49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cb067d28845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1b0d6595244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4fc8a49d541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c1b5d533a45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740c5c8f049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VBS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VBS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2 990 260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4 746 494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7 899 494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BAUG TORBJØRN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SNØRTELAND BJØRN MAGNE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VALEN JAN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918 318 356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VBS HOLDING AS</a:t>
            </a:r>
          </a:p>
        </p:txBody>
      </p:sp>
    </p:spTree>
  </p:cSld>
  <p:clrMapOvr>
    <a:masterClrMapping xmlns:a="http://schemas.openxmlformats.org/drawingml/2006/main"/>
  </p:clrMapOvr>
</p:sld>
</file>