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34d5243e9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7b123a90a4591"/>
  </p:sldMasterIdLst>
  <p:sldIdLst>
    <p:sldId xmlns:r="http://schemas.openxmlformats.org/officeDocument/2006/relationships" id="256" r:id="R75e779ae3adb44ff"/>
    <p:sldId xmlns:r="http://schemas.openxmlformats.org/officeDocument/2006/relationships" id="257" r:id="Re387cbf9e41a44ef"/>
    <p:sldId xmlns:r="http://schemas.openxmlformats.org/officeDocument/2006/relationships" id="258" r:id="R914ad2d96c254bda"/>
    <p:sldId xmlns:r="http://schemas.openxmlformats.org/officeDocument/2006/relationships" id="259" r:id="R5a9bb1256cba444d"/>
    <p:sldId xmlns:r="http://schemas.openxmlformats.org/officeDocument/2006/relationships" id="260" r:id="Rd2e0776cd9fc46b5"/>
    <p:sldId xmlns:r="http://schemas.openxmlformats.org/officeDocument/2006/relationships" id="261" r:id="Rd2db45d966004861"/>
    <p:sldId xmlns:r="http://schemas.openxmlformats.org/officeDocument/2006/relationships" id="262" r:id="R078c6be23689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7b123a90a4591" /><Relationship Type="http://schemas.openxmlformats.org/officeDocument/2006/relationships/slide" Target="/ppt/slides/slide1.xml" Id="R75e779ae3adb44ff" /><Relationship Type="http://schemas.openxmlformats.org/officeDocument/2006/relationships/slide" Target="/ppt/slides/slide2.xml" Id="Re387cbf9e41a44ef" /><Relationship Type="http://schemas.openxmlformats.org/officeDocument/2006/relationships/slide" Target="/ppt/slides/slide3.xml" Id="R914ad2d96c254bda" /><Relationship Type="http://schemas.openxmlformats.org/officeDocument/2006/relationships/slide" Target="/ppt/slides/slide4.xml" Id="R5a9bb1256cba444d" /><Relationship Type="http://schemas.openxmlformats.org/officeDocument/2006/relationships/slide" Target="/ppt/slides/slide5.xml" Id="Rd2e0776cd9fc46b5" /><Relationship Type="http://schemas.openxmlformats.org/officeDocument/2006/relationships/slide" Target="/ppt/slides/slide6.xml" Id="Rd2db45d966004861" /><Relationship Type="http://schemas.openxmlformats.org/officeDocument/2006/relationships/slide" Target="/ppt/slides/slide7.xml" Id="R078c6be23689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0b406497a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11eec34740ab" /><Relationship Type="http://schemas.openxmlformats.org/officeDocument/2006/relationships/theme" Target="/ppt/slideMasters/theme/theme1.xml" Id="R2941c5f23f8d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811eec347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ef34ab96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35c4fe01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055d3c77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bbbd8052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bac1c07b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d4357a63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c22cb54b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 INVEST AS ble etablert [år] og holder til i Brøttum.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19 453 465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20 245 183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BJUGSTAD UNHJEM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Kløvstadhøgdvegen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2372 Brøttum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918 325 360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 INVEST AS</a:t>
            </a:r>
          </a:p>
        </p:txBody>
      </p:sp>
    </p:spTree>
  </p:cSld>
  <p:clrMapOvr>
    <a:masterClrMapping xmlns:a="http://schemas.openxmlformats.org/drawingml/2006/main"/>
  </p:clrMapOvr>
</p:sld>
</file>