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34671f1064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cc1227db1460e"/>
  </p:sldMasterIdLst>
  <p:sldIdLst>
    <p:sldId xmlns:r="http://schemas.openxmlformats.org/officeDocument/2006/relationships" id="256" r:id="Rc51a4243e0c3424c"/>
    <p:sldId xmlns:r="http://schemas.openxmlformats.org/officeDocument/2006/relationships" id="257" r:id="Ra4e940cd2302467e"/>
    <p:sldId xmlns:r="http://schemas.openxmlformats.org/officeDocument/2006/relationships" id="258" r:id="R09b0016cd8d14820"/>
    <p:sldId xmlns:r="http://schemas.openxmlformats.org/officeDocument/2006/relationships" id="259" r:id="R69ba1fbd337343ca"/>
    <p:sldId xmlns:r="http://schemas.openxmlformats.org/officeDocument/2006/relationships" id="260" r:id="Re56516499bd94658"/>
    <p:sldId xmlns:r="http://schemas.openxmlformats.org/officeDocument/2006/relationships" id="261" r:id="Rf7a671a8468d448b"/>
    <p:sldId xmlns:r="http://schemas.openxmlformats.org/officeDocument/2006/relationships" id="262" r:id="R5cb6eeee5717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cc1227db1460e" /><Relationship Type="http://schemas.openxmlformats.org/officeDocument/2006/relationships/slide" Target="/ppt/slides/slide1.xml" Id="Rc51a4243e0c3424c" /><Relationship Type="http://schemas.openxmlformats.org/officeDocument/2006/relationships/slide" Target="/ppt/slides/slide2.xml" Id="Ra4e940cd2302467e" /><Relationship Type="http://schemas.openxmlformats.org/officeDocument/2006/relationships/slide" Target="/ppt/slides/slide3.xml" Id="R09b0016cd8d14820" /><Relationship Type="http://schemas.openxmlformats.org/officeDocument/2006/relationships/slide" Target="/ppt/slides/slide4.xml" Id="R69ba1fbd337343ca" /><Relationship Type="http://schemas.openxmlformats.org/officeDocument/2006/relationships/slide" Target="/ppt/slides/slide5.xml" Id="Re56516499bd94658" /><Relationship Type="http://schemas.openxmlformats.org/officeDocument/2006/relationships/slide" Target="/ppt/slides/slide6.xml" Id="Rf7a671a8468d448b" /><Relationship Type="http://schemas.openxmlformats.org/officeDocument/2006/relationships/slide" Target="/ppt/slides/slide7.xml" Id="R5cb6eeee5717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51a43d6c943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33326d8594eca" /><Relationship Type="http://schemas.openxmlformats.org/officeDocument/2006/relationships/theme" Target="/ppt/slideMasters/theme/theme1.xml" Id="Rf747f46e6e254a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b33326d859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670c9a95448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472286c8d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6eb9b642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63ade6c3445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85cb6f7d3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8532af53f41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c4d2154a049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IBU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2 048 976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INGAR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Sjølseng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918 329 196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IBU AS</a:t>
            </a:r>
          </a:p>
        </p:txBody>
      </p:sp>
    </p:spTree>
  </p:cSld>
  <p:clrMapOvr>
    <a:masterClrMapping xmlns:a="http://schemas.openxmlformats.org/drawingml/2006/main"/>
  </p:clrMapOvr>
</p:sld>
</file>