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8f94e7379943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b1dc2625834e62"/>
  </p:sldMasterIdLst>
  <p:sldIdLst>
    <p:sldId xmlns:r="http://schemas.openxmlformats.org/officeDocument/2006/relationships" id="256" r:id="R8efac7b0fc264ba7"/>
    <p:sldId xmlns:r="http://schemas.openxmlformats.org/officeDocument/2006/relationships" id="257" r:id="Ra14689f5d07a479e"/>
    <p:sldId xmlns:r="http://schemas.openxmlformats.org/officeDocument/2006/relationships" id="258" r:id="R18492c1c12a849a0"/>
    <p:sldId xmlns:r="http://schemas.openxmlformats.org/officeDocument/2006/relationships" id="259" r:id="R54f09de3bbf14535"/>
    <p:sldId xmlns:r="http://schemas.openxmlformats.org/officeDocument/2006/relationships" id="260" r:id="R58efdcc9dcdc4e2f"/>
    <p:sldId xmlns:r="http://schemas.openxmlformats.org/officeDocument/2006/relationships" id="261" r:id="Raa08355e05924e39"/>
    <p:sldId xmlns:r="http://schemas.openxmlformats.org/officeDocument/2006/relationships" id="262" r:id="Rb047e5c2c53a46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b1dc2625834e62" /><Relationship Type="http://schemas.openxmlformats.org/officeDocument/2006/relationships/slide" Target="/ppt/slides/slide1.xml" Id="R8efac7b0fc264ba7" /><Relationship Type="http://schemas.openxmlformats.org/officeDocument/2006/relationships/slide" Target="/ppt/slides/slide2.xml" Id="Ra14689f5d07a479e" /><Relationship Type="http://schemas.openxmlformats.org/officeDocument/2006/relationships/slide" Target="/ppt/slides/slide3.xml" Id="R18492c1c12a849a0" /><Relationship Type="http://schemas.openxmlformats.org/officeDocument/2006/relationships/slide" Target="/ppt/slides/slide4.xml" Id="R54f09de3bbf14535" /><Relationship Type="http://schemas.openxmlformats.org/officeDocument/2006/relationships/slide" Target="/ppt/slides/slide5.xml" Id="R58efdcc9dcdc4e2f" /><Relationship Type="http://schemas.openxmlformats.org/officeDocument/2006/relationships/slide" Target="/ppt/slides/slide6.xml" Id="Raa08355e05924e39" /><Relationship Type="http://schemas.openxmlformats.org/officeDocument/2006/relationships/slide" Target="/ppt/slides/slide7.xml" Id="Rb047e5c2c53a46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81371dbed340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808b4642c4e67" /><Relationship Type="http://schemas.openxmlformats.org/officeDocument/2006/relationships/theme" Target="/ppt/slideMasters/theme/theme1.xml" Id="R0f55bb5b2eaa4c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e808b4642c4e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95a5075bf48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5e82870bf4f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abe08f7e945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0271772fc4e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53fe9c99f41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4eb5f58e946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37304826f4f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E.R. DOLMEN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E.R. DOLMEN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E.R. DOLMEN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E.R. DOLMEN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E.R. DOLMEN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E.R. DOLMEN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−1 318 447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21 014 266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129 476 394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129 672 941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E.R. DOLMEN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DOLMEN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YVONNE ELISABETH DOLMEN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EILIF REINERT DOLMEN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E.R. DOLMEN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Rødstrupevegen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6425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918 329 781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E.R. DOLMEN INVEST AS</a:t>
            </a:r>
          </a:p>
        </p:txBody>
      </p:sp>
    </p:spTree>
  </p:cSld>
  <p:clrMapOvr>
    <a:masterClrMapping xmlns:a="http://schemas.openxmlformats.org/drawingml/2006/main"/>
  </p:clrMapOvr>
</p:sld>
</file>