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9fd8712ab1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97e76c5f0448d"/>
  </p:sldMasterIdLst>
  <p:sldIdLst>
    <p:sldId xmlns:r="http://schemas.openxmlformats.org/officeDocument/2006/relationships" id="256" r:id="R256118bc69534f4a"/>
    <p:sldId xmlns:r="http://schemas.openxmlformats.org/officeDocument/2006/relationships" id="257" r:id="R8654516c97df4408"/>
    <p:sldId xmlns:r="http://schemas.openxmlformats.org/officeDocument/2006/relationships" id="258" r:id="R9faa7fd56cd24ea8"/>
    <p:sldId xmlns:r="http://schemas.openxmlformats.org/officeDocument/2006/relationships" id="259" r:id="R9fec5783c39049bf"/>
    <p:sldId xmlns:r="http://schemas.openxmlformats.org/officeDocument/2006/relationships" id="260" r:id="R895f3d09d73945c0"/>
    <p:sldId xmlns:r="http://schemas.openxmlformats.org/officeDocument/2006/relationships" id="261" r:id="R01c72c04fdff4193"/>
    <p:sldId xmlns:r="http://schemas.openxmlformats.org/officeDocument/2006/relationships" id="262" r:id="R2b45a5cd2979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97e76c5f0448d" /><Relationship Type="http://schemas.openxmlformats.org/officeDocument/2006/relationships/slide" Target="/ppt/slides/slide1.xml" Id="R256118bc69534f4a" /><Relationship Type="http://schemas.openxmlformats.org/officeDocument/2006/relationships/slide" Target="/ppt/slides/slide2.xml" Id="R8654516c97df4408" /><Relationship Type="http://schemas.openxmlformats.org/officeDocument/2006/relationships/slide" Target="/ppt/slides/slide3.xml" Id="R9faa7fd56cd24ea8" /><Relationship Type="http://schemas.openxmlformats.org/officeDocument/2006/relationships/slide" Target="/ppt/slides/slide4.xml" Id="R9fec5783c39049bf" /><Relationship Type="http://schemas.openxmlformats.org/officeDocument/2006/relationships/slide" Target="/ppt/slides/slide5.xml" Id="R895f3d09d73945c0" /><Relationship Type="http://schemas.openxmlformats.org/officeDocument/2006/relationships/slide" Target="/ppt/slides/slide6.xml" Id="R01c72c04fdff4193" /><Relationship Type="http://schemas.openxmlformats.org/officeDocument/2006/relationships/slide" Target="/ppt/slides/slide7.xml" Id="R2b45a5cd2979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e7002721f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db20bdc34d7a" /><Relationship Type="http://schemas.openxmlformats.org/officeDocument/2006/relationships/theme" Target="/ppt/slideMasters/theme/theme1.xml" Id="R4a06f021930c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7db20bdc3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7ec4cd406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bb6673f76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f8d0b5a7c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fa2cf951d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0e3a88951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de08cf2a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4a2d1ed5a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 &amp; JENSEN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 &amp; JENSEN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&amp; JENSEN BYGG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 &amp; JENSEN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 &amp; JENSEN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 &amp; JENSEN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2 034 313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 &amp; JENSEN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MAGNUS HVAL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 &amp; JENSEN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Glimmerveien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1487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 &amp; JENSEN BYGG AS</a:t>
            </a:r>
          </a:p>
        </p:txBody>
      </p:sp>
    </p:spTree>
  </p:cSld>
  <p:clrMapOvr>
    <a:masterClrMapping xmlns:a="http://schemas.openxmlformats.org/drawingml/2006/main"/>
  </p:clrMapOvr>
</p:sld>
</file>