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10a792913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7e11cd0b54273"/>
  </p:sldMasterIdLst>
  <p:sldIdLst>
    <p:sldId xmlns:r="http://schemas.openxmlformats.org/officeDocument/2006/relationships" id="256" r:id="R1687fb1610624884"/>
    <p:sldId xmlns:r="http://schemas.openxmlformats.org/officeDocument/2006/relationships" id="257" r:id="Rd93429d987824a72"/>
    <p:sldId xmlns:r="http://schemas.openxmlformats.org/officeDocument/2006/relationships" id="258" r:id="R1ff755d677f44945"/>
    <p:sldId xmlns:r="http://schemas.openxmlformats.org/officeDocument/2006/relationships" id="259" r:id="R50bed2a2c3494dd3"/>
    <p:sldId xmlns:r="http://schemas.openxmlformats.org/officeDocument/2006/relationships" id="260" r:id="R79ee0d370af14fbe"/>
    <p:sldId xmlns:r="http://schemas.openxmlformats.org/officeDocument/2006/relationships" id="261" r:id="R244e8748156a4844"/>
    <p:sldId xmlns:r="http://schemas.openxmlformats.org/officeDocument/2006/relationships" id="262" r:id="Ra769d211c64e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7e11cd0b54273" /><Relationship Type="http://schemas.openxmlformats.org/officeDocument/2006/relationships/slide" Target="/ppt/slides/slide1.xml" Id="R1687fb1610624884" /><Relationship Type="http://schemas.openxmlformats.org/officeDocument/2006/relationships/slide" Target="/ppt/slides/slide2.xml" Id="Rd93429d987824a72" /><Relationship Type="http://schemas.openxmlformats.org/officeDocument/2006/relationships/slide" Target="/ppt/slides/slide3.xml" Id="R1ff755d677f44945" /><Relationship Type="http://schemas.openxmlformats.org/officeDocument/2006/relationships/slide" Target="/ppt/slides/slide4.xml" Id="R50bed2a2c3494dd3" /><Relationship Type="http://schemas.openxmlformats.org/officeDocument/2006/relationships/slide" Target="/ppt/slides/slide5.xml" Id="R79ee0d370af14fbe" /><Relationship Type="http://schemas.openxmlformats.org/officeDocument/2006/relationships/slide" Target="/ppt/slides/slide6.xml" Id="R244e8748156a4844" /><Relationship Type="http://schemas.openxmlformats.org/officeDocument/2006/relationships/slide" Target="/ppt/slides/slide7.xml" Id="Ra769d211c64e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de04ae3cd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cc7195cf47e0" /><Relationship Type="http://schemas.openxmlformats.org/officeDocument/2006/relationships/theme" Target="/ppt/slideMasters/theme/theme1.xml" Id="Rdd5844923a67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ecc7195cf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7cecdbd6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7b2e070e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b8dd9ef4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f9c9bce50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680c8132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cae3ece0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84dfe384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STEINBUA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STEINBUA ELVERUM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ATAS NEDIM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918 332 324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