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9ffeb7f73c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ee92e40674331"/>
  </p:sldMasterIdLst>
  <p:sldIdLst>
    <p:sldId xmlns:r="http://schemas.openxmlformats.org/officeDocument/2006/relationships" id="256" r:id="Re79530c232534805"/>
    <p:sldId xmlns:r="http://schemas.openxmlformats.org/officeDocument/2006/relationships" id="257" r:id="Rfff1cf2c752f4ef7"/>
    <p:sldId xmlns:r="http://schemas.openxmlformats.org/officeDocument/2006/relationships" id="258" r:id="R40a59ab531914c23"/>
    <p:sldId xmlns:r="http://schemas.openxmlformats.org/officeDocument/2006/relationships" id="259" r:id="R294b02f0b61a4e62"/>
    <p:sldId xmlns:r="http://schemas.openxmlformats.org/officeDocument/2006/relationships" id="260" r:id="Rfcbc4cdc7266479b"/>
    <p:sldId xmlns:r="http://schemas.openxmlformats.org/officeDocument/2006/relationships" id="261" r:id="Rf2ea04c0d8b64182"/>
    <p:sldId xmlns:r="http://schemas.openxmlformats.org/officeDocument/2006/relationships" id="262" r:id="R30e01032c0a04e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ee92e40674331" /><Relationship Type="http://schemas.openxmlformats.org/officeDocument/2006/relationships/slide" Target="/ppt/slides/slide1.xml" Id="Re79530c232534805" /><Relationship Type="http://schemas.openxmlformats.org/officeDocument/2006/relationships/slide" Target="/ppt/slides/slide2.xml" Id="Rfff1cf2c752f4ef7" /><Relationship Type="http://schemas.openxmlformats.org/officeDocument/2006/relationships/slide" Target="/ppt/slides/slide3.xml" Id="R40a59ab531914c23" /><Relationship Type="http://schemas.openxmlformats.org/officeDocument/2006/relationships/slide" Target="/ppt/slides/slide4.xml" Id="R294b02f0b61a4e62" /><Relationship Type="http://schemas.openxmlformats.org/officeDocument/2006/relationships/slide" Target="/ppt/slides/slide5.xml" Id="Rfcbc4cdc7266479b" /><Relationship Type="http://schemas.openxmlformats.org/officeDocument/2006/relationships/slide" Target="/ppt/slides/slide6.xml" Id="Rf2ea04c0d8b64182" /><Relationship Type="http://schemas.openxmlformats.org/officeDocument/2006/relationships/slide" Target="/ppt/slides/slide7.xml" Id="R30e01032c0a04e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1af0d53a5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87e9d841b428d" /><Relationship Type="http://schemas.openxmlformats.org/officeDocument/2006/relationships/theme" Target="/ppt/slideMasters/theme/theme1.xml" Id="Rafc5808e804f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87e9d841b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74eb4812e41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ad5c2424b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a5cec0e574d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c90fe29b142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32362d04044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41f0e9676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5d1a1711c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RØREKSPERT1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RØREKSPERT1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RØREKSPERT1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RØREKSPERT1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RØREKSPERT1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RØREKSPERT1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11 718 153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827 025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2 595 096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5 894 271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RØREKSPERT1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RAYMOND EGIL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SAGØY ANDERS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STRÆTE TOM ERIK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RØREKSPERT1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post@rorekspert1.no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www.rorekspert.no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918 336 303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RØREKSPERT1 AS</a:t>
            </a:r>
          </a:p>
        </p:txBody>
      </p:sp>
    </p:spTree>
  </p:cSld>
  <p:clrMapOvr>
    <a:masterClrMapping xmlns:a="http://schemas.openxmlformats.org/drawingml/2006/main"/>
  </p:clrMapOvr>
</p:sld>
</file>