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157aa1f6a342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59298e949a40d3"/>
  </p:sldMasterIdLst>
  <p:sldIdLst>
    <p:sldId xmlns:r="http://schemas.openxmlformats.org/officeDocument/2006/relationships" id="256" r:id="Rb74bd5931d0e4a91"/>
    <p:sldId xmlns:r="http://schemas.openxmlformats.org/officeDocument/2006/relationships" id="257" r:id="R3a3b450e4b0249ea"/>
    <p:sldId xmlns:r="http://schemas.openxmlformats.org/officeDocument/2006/relationships" id="258" r:id="Rf467363cd48a4803"/>
    <p:sldId xmlns:r="http://schemas.openxmlformats.org/officeDocument/2006/relationships" id="259" r:id="Rfbee1c7aeb80498a"/>
    <p:sldId xmlns:r="http://schemas.openxmlformats.org/officeDocument/2006/relationships" id="260" r:id="R11f559abfab34f79"/>
    <p:sldId xmlns:r="http://schemas.openxmlformats.org/officeDocument/2006/relationships" id="261" r:id="R8e50ca2da34e4b4d"/>
    <p:sldId xmlns:r="http://schemas.openxmlformats.org/officeDocument/2006/relationships" id="262" r:id="Rfdeb9896af324b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59298e949a40d3" /><Relationship Type="http://schemas.openxmlformats.org/officeDocument/2006/relationships/slide" Target="/ppt/slides/slide1.xml" Id="Rb74bd5931d0e4a91" /><Relationship Type="http://schemas.openxmlformats.org/officeDocument/2006/relationships/slide" Target="/ppt/slides/slide2.xml" Id="R3a3b450e4b0249ea" /><Relationship Type="http://schemas.openxmlformats.org/officeDocument/2006/relationships/slide" Target="/ppt/slides/slide3.xml" Id="Rf467363cd48a4803" /><Relationship Type="http://schemas.openxmlformats.org/officeDocument/2006/relationships/slide" Target="/ppt/slides/slide4.xml" Id="Rfbee1c7aeb80498a" /><Relationship Type="http://schemas.openxmlformats.org/officeDocument/2006/relationships/slide" Target="/ppt/slides/slide5.xml" Id="R11f559abfab34f79" /><Relationship Type="http://schemas.openxmlformats.org/officeDocument/2006/relationships/slide" Target="/ppt/slides/slide6.xml" Id="R8e50ca2da34e4b4d" /><Relationship Type="http://schemas.openxmlformats.org/officeDocument/2006/relationships/slide" Target="/ppt/slides/slide7.xml" Id="Rfdeb9896af324b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23acf3fb1243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e0f925f8d4ab2" /><Relationship Type="http://schemas.openxmlformats.org/officeDocument/2006/relationships/theme" Target="/ppt/slideMasters/theme/theme1.xml" Id="R9143a79e184f49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fe0f925f8d4a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7b18db9b74b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56e790cb240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f2746273842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f4d5ab69a4e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1571c2ceb48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106d4194046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ce5f8f7de48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UNIFLORA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UNIFLORA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UNIFLORA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UNIFLORA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UNIFLORA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UNIFLORA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867 064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3 428 826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3 432 553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UNIFLORA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RAGNAR RIMFELDT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RAGNAR RIMFELDT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UNIFLORA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Marikollvegen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2208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918 364 420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UNIFLORA AS</a:t>
            </a:r>
          </a:p>
        </p:txBody>
      </p:sp>
    </p:spTree>
  </p:cSld>
  <p:clrMapOvr>
    <a:masterClrMapping xmlns:a="http://schemas.openxmlformats.org/drawingml/2006/main"/>
  </p:clrMapOvr>
</p:sld>
</file>