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9488faa1e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f3e65abcf48f4"/>
  </p:sldMasterIdLst>
  <p:sldIdLst>
    <p:sldId xmlns:r="http://schemas.openxmlformats.org/officeDocument/2006/relationships" id="256" r:id="R929d42d676d9483b"/>
    <p:sldId xmlns:r="http://schemas.openxmlformats.org/officeDocument/2006/relationships" id="257" r:id="Rb60b056221904670"/>
    <p:sldId xmlns:r="http://schemas.openxmlformats.org/officeDocument/2006/relationships" id="258" r:id="Rf5cc9528c6dc49df"/>
    <p:sldId xmlns:r="http://schemas.openxmlformats.org/officeDocument/2006/relationships" id="259" r:id="R2bed845632be44e1"/>
    <p:sldId xmlns:r="http://schemas.openxmlformats.org/officeDocument/2006/relationships" id="260" r:id="R20703e19be4b455b"/>
    <p:sldId xmlns:r="http://schemas.openxmlformats.org/officeDocument/2006/relationships" id="261" r:id="Rc9d4d7eb875b4f05"/>
    <p:sldId xmlns:r="http://schemas.openxmlformats.org/officeDocument/2006/relationships" id="262" r:id="R29a23dc13446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f3e65abcf48f4" /><Relationship Type="http://schemas.openxmlformats.org/officeDocument/2006/relationships/slide" Target="/ppt/slides/slide1.xml" Id="R929d42d676d9483b" /><Relationship Type="http://schemas.openxmlformats.org/officeDocument/2006/relationships/slide" Target="/ppt/slides/slide2.xml" Id="Rb60b056221904670" /><Relationship Type="http://schemas.openxmlformats.org/officeDocument/2006/relationships/slide" Target="/ppt/slides/slide3.xml" Id="Rf5cc9528c6dc49df" /><Relationship Type="http://schemas.openxmlformats.org/officeDocument/2006/relationships/slide" Target="/ppt/slides/slide4.xml" Id="R2bed845632be44e1" /><Relationship Type="http://schemas.openxmlformats.org/officeDocument/2006/relationships/slide" Target="/ppt/slides/slide5.xml" Id="R20703e19be4b455b" /><Relationship Type="http://schemas.openxmlformats.org/officeDocument/2006/relationships/slide" Target="/ppt/slides/slide6.xml" Id="Rc9d4d7eb875b4f05" /><Relationship Type="http://schemas.openxmlformats.org/officeDocument/2006/relationships/slide" Target="/ppt/slides/slide7.xml" Id="R29a23dc13446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ffe273cbe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9e83e5934ded" /><Relationship Type="http://schemas.openxmlformats.org/officeDocument/2006/relationships/theme" Target="/ppt/slideMasters/theme/theme1.xml" Id="R339d684e5da0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99e83e593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dd7f7859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3635a556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f6a23114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07e2399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38a1cdb04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28437431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0744d7a4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REGNSKAP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JENNY ROSE 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918 366 768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REGNSKAP AS</a:t>
            </a:r>
          </a:p>
        </p:txBody>
      </p:sp>
    </p:spTree>
  </p:cSld>
  <p:clrMapOvr>
    <a:masterClrMapping xmlns:a="http://schemas.openxmlformats.org/drawingml/2006/main"/>
  </p:clrMapOvr>
</p:sld>
</file>