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ae16239ef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c01b9323cf4a3a"/>
  </p:sldMasterIdLst>
  <p:sldIdLst>
    <p:sldId xmlns:r="http://schemas.openxmlformats.org/officeDocument/2006/relationships" id="256" r:id="Ra8d6e7c25da94ca8"/>
    <p:sldId xmlns:r="http://schemas.openxmlformats.org/officeDocument/2006/relationships" id="257" r:id="R5ce23d99aab8417a"/>
    <p:sldId xmlns:r="http://schemas.openxmlformats.org/officeDocument/2006/relationships" id="258" r:id="Rcc57dcd2a3c44849"/>
    <p:sldId xmlns:r="http://schemas.openxmlformats.org/officeDocument/2006/relationships" id="259" r:id="R5324539e160a42dd"/>
    <p:sldId xmlns:r="http://schemas.openxmlformats.org/officeDocument/2006/relationships" id="260" r:id="R1ae996d37d4f4bee"/>
    <p:sldId xmlns:r="http://schemas.openxmlformats.org/officeDocument/2006/relationships" id="261" r:id="Ra7803839b27b4720"/>
    <p:sldId xmlns:r="http://schemas.openxmlformats.org/officeDocument/2006/relationships" id="262" r:id="Rdf7c719467cd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01b9323cf4a3a" /><Relationship Type="http://schemas.openxmlformats.org/officeDocument/2006/relationships/slide" Target="/ppt/slides/slide1.xml" Id="Ra8d6e7c25da94ca8" /><Relationship Type="http://schemas.openxmlformats.org/officeDocument/2006/relationships/slide" Target="/ppt/slides/slide2.xml" Id="R5ce23d99aab8417a" /><Relationship Type="http://schemas.openxmlformats.org/officeDocument/2006/relationships/slide" Target="/ppt/slides/slide3.xml" Id="Rcc57dcd2a3c44849" /><Relationship Type="http://schemas.openxmlformats.org/officeDocument/2006/relationships/slide" Target="/ppt/slides/slide4.xml" Id="R5324539e160a42dd" /><Relationship Type="http://schemas.openxmlformats.org/officeDocument/2006/relationships/slide" Target="/ppt/slides/slide5.xml" Id="R1ae996d37d4f4bee" /><Relationship Type="http://schemas.openxmlformats.org/officeDocument/2006/relationships/slide" Target="/ppt/slides/slide6.xml" Id="Ra7803839b27b4720" /><Relationship Type="http://schemas.openxmlformats.org/officeDocument/2006/relationships/slide" Target="/ppt/slides/slide7.xml" Id="Rdf7c719467cd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b2234b1c6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7bf0d7a0e46ca" /><Relationship Type="http://schemas.openxmlformats.org/officeDocument/2006/relationships/theme" Target="/ppt/slideMasters/theme/theme1.xml" Id="R7f59210fc097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7bf0d7a0e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c88b50011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e3ca07bd6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747f5cea8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571414d624d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36cd94eb644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40d3ca6a9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45aab3981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AUDITCO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Petter Hilsen, 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918 369 864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