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ff99a90d864f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4b1a907efa4069"/>
  </p:sldMasterIdLst>
  <p:sldIdLst>
    <p:sldId xmlns:r="http://schemas.openxmlformats.org/officeDocument/2006/relationships" id="256" r:id="R7356a977917d420b"/>
    <p:sldId xmlns:r="http://schemas.openxmlformats.org/officeDocument/2006/relationships" id="257" r:id="R351f2675243545c1"/>
    <p:sldId xmlns:r="http://schemas.openxmlformats.org/officeDocument/2006/relationships" id="258" r:id="Rba9282336c794a12"/>
    <p:sldId xmlns:r="http://schemas.openxmlformats.org/officeDocument/2006/relationships" id="259" r:id="R02709f6a5bad4529"/>
    <p:sldId xmlns:r="http://schemas.openxmlformats.org/officeDocument/2006/relationships" id="260" r:id="R77e3ab5e3e2446e4"/>
    <p:sldId xmlns:r="http://schemas.openxmlformats.org/officeDocument/2006/relationships" id="261" r:id="Rb6fcc7374baa4bf9"/>
    <p:sldId xmlns:r="http://schemas.openxmlformats.org/officeDocument/2006/relationships" id="262" r:id="R1204c6cc564f45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b1a907efa4069" /><Relationship Type="http://schemas.openxmlformats.org/officeDocument/2006/relationships/slide" Target="/ppt/slides/slide1.xml" Id="R7356a977917d420b" /><Relationship Type="http://schemas.openxmlformats.org/officeDocument/2006/relationships/slide" Target="/ppt/slides/slide2.xml" Id="R351f2675243545c1" /><Relationship Type="http://schemas.openxmlformats.org/officeDocument/2006/relationships/slide" Target="/ppt/slides/slide3.xml" Id="Rba9282336c794a12" /><Relationship Type="http://schemas.openxmlformats.org/officeDocument/2006/relationships/slide" Target="/ppt/slides/slide4.xml" Id="R02709f6a5bad4529" /><Relationship Type="http://schemas.openxmlformats.org/officeDocument/2006/relationships/slide" Target="/ppt/slides/slide5.xml" Id="R77e3ab5e3e2446e4" /><Relationship Type="http://schemas.openxmlformats.org/officeDocument/2006/relationships/slide" Target="/ppt/slides/slide6.xml" Id="Rb6fcc7374baa4bf9" /><Relationship Type="http://schemas.openxmlformats.org/officeDocument/2006/relationships/slide" Target="/ppt/slides/slide7.xml" Id="R1204c6cc564f45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fea0b18e348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e860fe8164105" /><Relationship Type="http://schemas.openxmlformats.org/officeDocument/2006/relationships/theme" Target="/ppt/slideMasters/theme/theme1.xml" Id="R26599c72c1604b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2e860fe81641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387c58a684e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23b63d18c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6f2ae382f40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7aca8de6e47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33662672240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434351cc84e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2ddbd7ccf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BILTRANSPORT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BILTRANSPORT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24 393 030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2 892 057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2 263 536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10 979 019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15 520 005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CARLSSON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Ruges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2414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918 374 493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