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7c61c005e842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74eb252f824cd2"/>
  </p:sldMasterIdLst>
  <p:sldIdLst>
    <p:sldId xmlns:r="http://schemas.openxmlformats.org/officeDocument/2006/relationships" id="256" r:id="R70cb83679f6c4422"/>
    <p:sldId xmlns:r="http://schemas.openxmlformats.org/officeDocument/2006/relationships" id="257" r:id="R53551774b91f4485"/>
    <p:sldId xmlns:r="http://schemas.openxmlformats.org/officeDocument/2006/relationships" id="258" r:id="Rea6f56d8ebad454e"/>
    <p:sldId xmlns:r="http://schemas.openxmlformats.org/officeDocument/2006/relationships" id="259" r:id="R89b014b0647b445c"/>
    <p:sldId xmlns:r="http://schemas.openxmlformats.org/officeDocument/2006/relationships" id="260" r:id="Rbf73c16499734c56"/>
    <p:sldId xmlns:r="http://schemas.openxmlformats.org/officeDocument/2006/relationships" id="261" r:id="R91f915af4af14524"/>
    <p:sldId xmlns:r="http://schemas.openxmlformats.org/officeDocument/2006/relationships" id="262" r:id="Ra7647cf4b29f4a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74eb252f824cd2" /><Relationship Type="http://schemas.openxmlformats.org/officeDocument/2006/relationships/slide" Target="/ppt/slides/slide1.xml" Id="R70cb83679f6c4422" /><Relationship Type="http://schemas.openxmlformats.org/officeDocument/2006/relationships/slide" Target="/ppt/slides/slide2.xml" Id="R53551774b91f4485" /><Relationship Type="http://schemas.openxmlformats.org/officeDocument/2006/relationships/slide" Target="/ppt/slides/slide3.xml" Id="Rea6f56d8ebad454e" /><Relationship Type="http://schemas.openxmlformats.org/officeDocument/2006/relationships/slide" Target="/ppt/slides/slide4.xml" Id="R89b014b0647b445c" /><Relationship Type="http://schemas.openxmlformats.org/officeDocument/2006/relationships/slide" Target="/ppt/slides/slide5.xml" Id="Rbf73c16499734c56" /><Relationship Type="http://schemas.openxmlformats.org/officeDocument/2006/relationships/slide" Target="/ppt/slides/slide6.xml" Id="R91f915af4af14524" /><Relationship Type="http://schemas.openxmlformats.org/officeDocument/2006/relationships/slide" Target="/ppt/slides/slide7.xml" Id="Ra7647cf4b29f4a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7512c934e74b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28ecd66244255" /><Relationship Type="http://schemas.openxmlformats.org/officeDocument/2006/relationships/theme" Target="/ppt/slideMasters/theme/theme1.xml" Id="R468b3b19154744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428ecd662442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f34e427f342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57f3aaf9a4f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365025ef049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cff3c1fda48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5c13b01c642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b81b0ef5c4a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c523dba914a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IPSUM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IPSUM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IPSUM REGNSKAP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IPSUM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IPSUM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IPSUM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317 768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323 243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IPSUM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HERREGÅRDEN ANNE-GURO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IPSUM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Gregorius Dagssons gate 207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3712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918 391 916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IPSUM REGNSKAP AS</a:t>
            </a:r>
          </a:p>
        </p:txBody>
      </p:sp>
    </p:spTree>
  </p:cSld>
  <p:clrMapOvr>
    <a:masterClrMapping xmlns:a="http://schemas.openxmlformats.org/drawingml/2006/main"/>
  </p:clrMapOvr>
</p:sld>
</file>