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5ba204702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b3764ab05426e"/>
  </p:sldMasterIdLst>
  <p:sldIdLst>
    <p:sldId xmlns:r="http://schemas.openxmlformats.org/officeDocument/2006/relationships" id="256" r:id="R9e24b3fdf1d8451c"/>
    <p:sldId xmlns:r="http://schemas.openxmlformats.org/officeDocument/2006/relationships" id="257" r:id="Rb420c47874474f0a"/>
    <p:sldId xmlns:r="http://schemas.openxmlformats.org/officeDocument/2006/relationships" id="258" r:id="R7dd4ebc38acd4b8e"/>
    <p:sldId xmlns:r="http://schemas.openxmlformats.org/officeDocument/2006/relationships" id="259" r:id="R084cdb5bb1cf4272"/>
    <p:sldId xmlns:r="http://schemas.openxmlformats.org/officeDocument/2006/relationships" id="260" r:id="R0502fdc8692c45ff"/>
    <p:sldId xmlns:r="http://schemas.openxmlformats.org/officeDocument/2006/relationships" id="261" r:id="R33dcb8f5726f4f08"/>
    <p:sldId xmlns:r="http://schemas.openxmlformats.org/officeDocument/2006/relationships" id="262" r:id="R2f1277038a46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b3764ab05426e" /><Relationship Type="http://schemas.openxmlformats.org/officeDocument/2006/relationships/slide" Target="/ppt/slides/slide1.xml" Id="R9e24b3fdf1d8451c" /><Relationship Type="http://schemas.openxmlformats.org/officeDocument/2006/relationships/slide" Target="/ppt/slides/slide2.xml" Id="Rb420c47874474f0a" /><Relationship Type="http://schemas.openxmlformats.org/officeDocument/2006/relationships/slide" Target="/ppt/slides/slide3.xml" Id="R7dd4ebc38acd4b8e" /><Relationship Type="http://schemas.openxmlformats.org/officeDocument/2006/relationships/slide" Target="/ppt/slides/slide4.xml" Id="R084cdb5bb1cf4272" /><Relationship Type="http://schemas.openxmlformats.org/officeDocument/2006/relationships/slide" Target="/ppt/slides/slide5.xml" Id="R0502fdc8692c45ff" /><Relationship Type="http://schemas.openxmlformats.org/officeDocument/2006/relationships/slide" Target="/ppt/slides/slide6.xml" Id="R33dcb8f5726f4f08" /><Relationship Type="http://schemas.openxmlformats.org/officeDocument/2006/relationships/slide" Target="/ppt/slides/slide7.xml" Id="R2f1277038a46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8f6ff4541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846c71ea4f77" /><Relationship Type="http://schemas.openxmlformats.org/officeDocument/2006/relationships/theme" Target="/ppt/slideMasters/theme/theme1.xml" Id="R3c070071af05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4846c71ea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4a761cd4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5bab2f5f4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cfc87364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2a65e28a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64ff5e2a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2fd8b9211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07c98ef5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SAGERUD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SAGERUD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 BORTKJØRING OG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SAGERUD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Markalleen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post@eriksagerud.no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918 399 852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SAGERUD AS</a:t>
            </a:r>
          </a:p>
        </p:txBody>
      </p:sp>
    </p:spTree>
  </p:cSld>
  <p:clrMapOvr>
    <a:masterClrMapping xmlns:a="http://schemas.openxmlformats.org/drawingml/2006/main"/>
  </p:clrMapOvr>
</p:sld>
</file>