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fd4261b84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1cc3be1d644e2"/>
  </p:sldMasterIdLst>
  <p:sldIdLst>
    <p:sldId xmlns:r="http://schemas.openxmlformats.org/officeDocument/2006/relationships" id="256" r:id="Ra3b19dd759634f93"/>
    <p:sldId xmlns:r="http://schemas.openxmlformats.org/officeDocument/2006/relationships" id="257" r:id="R95b77f583b3a4988"/>
    <p:sldId xmlns:r="http://schemas.openxmlformats.org/officeDocument/2006/relationships" id="258" r:id="R1c35be02a8cb4b54"/>
    <p:sldId xmlns:r="http://schemas.openxmlformats.org/officeDocument/2006/relationships" id="259" r:id="R95ef1eaaa9834aec"/>
    <p:sldId xmlns:r="http://schemas.openxmlformats.org/officeDocument/2006/relationships" id="260" r:id="R0ed14d3b3cee41ff"/>
    <p:sldId xmlns:r="http://schemas.openxmlformats.org/officeDocument/2006/relationships" id="261" r:id="Rb0ccd30368c54baf"/>
    <p:sldId xmlns:r="http://schemas.openxmlformats.org/officeDocument/2006/relationships" id="262" r:id="Rbcca6b98d0bb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1cc3be1d644e2" /><Relationship Type="http://schemas.openxmlformats.org/officeDocument/2006/relationships/slide" Target="/ppt/slides/slide1.xml" Id="Ra3b19dd759634f93" /><Relationship Type="http://schemas.openxmlformats.org/officeDocument/2006/relationships/slide" Target="/ppt/slides/slide2.xml" Id="R95b77f583b3a4988" /><Relationship Type="http://schemas.openxmlformats.org/officeDocument/2006/relationships/slide" Target="/ppt/slides/slide3.xml" Id="R1c35be02a8cb4b54" /><Relationship Type="http://schemas.openxmlformats.org/officeDocument/2006/relationships/slide" Target="/ppt/slides/slide4.xml" Id="R95ef1eaaa9834aec" /><Relationship Type="http://schemas.openxmlformats.org/officeDocument/2006/relationships/slide" Target="/ppt/slides/slide5.xml" Id="R0ed14d3b3cee41ff" /><Relationship Type="http://schemas.openxmlformats.org/officeDocument/2006/relationships/slide" Target="/ppt/slides/slide6.xml" Id="Rb0ccd30368c54baf" /><Relationship Type="http://schemas.openxmlformats.org/officeDocument/2006/relationships/slide" Target="/ppt/slides/slide7.xml" Id="Rbcca6b98d0bb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442cc20ba40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e88fa525f4f1c" /><Relationship Type="http://schemas.openxmlformats.org/officeDocument/2006/relationships/theme" Target="/ppt/slideMasters/theme/theme1.xml" Id="R74d1824a5dd147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e88fa525f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ed41430d543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a118931fc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9edffc6fd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7e23cb0de41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d33f30c9f4e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8351035f348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109616f11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HÅRSTAD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HÅRSTAD ENTREPRENØR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2 823 457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134 716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−3 279 127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BUAN HOLDING AS  –  91,0 %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MATHISEN THOMAS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HÅRSTAD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918 401 482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HÅRSTAD ENTREPRENØR AS</a:t>
            </a:r>
          </a:p>
        </p:txBody>
      </p:sp>
    </p:spTree>
  </p:cSld>
  <p:clrMapOvr>
    <a:masterClrMapping xmlns:a="http://schemas.openxmlformats.org/drawingml/2006/main"/>
  </p:clrMapOvr>
</p:sld>
</file>