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35593a774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ec24e7fba4b2c"/>
  </p:sldMasterIdLst>
  <p:sldIdLst>
    <p:sldId xmlns:r="http://schemas.openxmlformats.org/officeDocument/2006/relationships" id="256" r:id="R495b80d53106411f"/>
    <p:sldId xmlns:r="http://schemas.openxmlformats.org/officeDocument/2006/relationships" id="257" r:id="R802bf1530fa74add"/>
    <p:sldId xmlns:r="http://schemas.openxmlformats.org/officeDocument/2006/relationships" id="258" r:id="R1a2da81e97fe4750"/>
    <p:sldId xmlns:r="http://schemas.openxmlformats.org/officeDocument/2006/relationships" id="259" r:id="R4e594ed6cc384de2"/>
    <p:sldId xmlns:r="http://schemas.openxmlformats.org/officeDocument/2006/relationships" id="260" r:id="Rc24a4c6f84ca46c9"/>
    <p:sldId xmlns:r="http://schemas.openxmlformats.org/officeDocument/2006/relationships" id="261" r:id="R7b300cf5afb04025"/>
    <p:sldId xmlns:r="http://schemas.openxmlformats.org/officeDocument/2006/relationships" id="262" r:id="R43f1c27d71b9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ec24e7fba4b2c" /><Relationship Type="http://schemas.openxmlformats.org/officeDocument/2006/relationships/slide" Target="/ppt/slides/slide1.xml" Id="R495b80d53106411f" /><Relationship Type="http://schemas.openxmlformats.org/officeDocument/2006/relationships/slide" Target="/ppt/slides/slide2.xml" Id="R802bf1530fa74add" /><Relationship Type="http://schemas.openxmlformats.org/officeDocument/2006/relationships/slide" Target="/ppt/slides/slide3.xml" Id="R1a2da81e97fe4750" /><Relationship Type="http://schemas.openxmlformats.org/officeDocument/2006/relationships/slide" Target="/ppt/slides/slide4.xml" Id="R4e594ed6cc384de2" /><Relationship Type="http://schemas.openxmlformats.org/officeDocument/2006/relationships/slide" Target="/ppt/slides/slide5.xml" Id="Rc24a4c6f84ca46c9" /><Relationship Type="http://schemas.openxmlformats.org/officeDocument/2006/relationships/slide" Target="/ppt/slides/slide6.xml" Id="R7b300cf5afb04025" /><Relationship Type="http://schemas.openxmlformats.org/officeDocument/2006/relationships/slide" Target="/ppt/slides/slide7.xml" Id="R43f1c27d71b9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e283f4982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a4d8c81c448de" /><Relationship Type="http://schemas.openxmlformats.org/officeDocument/2006/relationships/theme" Target="/ppt/slideMasters/theme/theme1.xml" Id="Ra2c3aec77dc8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a4d8c81c4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e6e9f06b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00a6ab0f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49b76584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044c4b72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acafe1be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d414cb29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4f422b038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RØR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112 160 760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5 416 741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54 442 173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STENSHOLT GEIR CATO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STENSHOLT MATS C 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STENSHOLT PÅL MAGNUS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JO ERIK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Siras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firmapost@ostfoldror.no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918 407 286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RØR AS</a:t>
            </a:r>
          </a:p>
        </p:txBody>
      </p:sp>
    </p:spTree>
  </p:cSld>
  <p:clrMapOvr>
    <a:masterClrMapping xmlns:a="http://schemas.openxmlformats.org/drawingml/2006/main"/>
  </p:clrMapOvr>
</p:sld>
</file>