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3eac30736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9fd9d17f54956"/>
  </p:sldMasterIdLst>
  <p:sldIdLst>
    <p:sldId xmlns:r="http://schemas.openxmlformats.org/officeDocument/2006/relationships" id="256" r:id="Re0bc67db68d54c44"/>
    <p:sldId xmlns:r="http://schemas.openxmlformats.org/officeDocument/2006/relationships" id="257" r:id="R02c4bd6baed54e16"/>
    <p:sldId xmlns:r="http://schemas.openxmlformats.org/officeDocument/2006/relationships" id="258" r:id="R3ab199b115b14590"/>
    <p:sldId xmlns:r="http://schemas.openxmlformats.org/officeDocument/2006/relationships" id="259" r:id="R2ebb5d0329a04681"/>
    <p:sldId xmlns:r="http://schemas.openxmlformats.org/officeDocument/2006/relationships" id="260" r:id="R32f1b63ff4294766"/>
    <p:sldId xmlns:r="http://schemas.openxmlformats.org/officeDocument/2006/relationships" id="261" r:id="Racc719c0b2db4dc6"/>
    <p:sldId xmlns:r="http://schemas.openxmlformats.org/officeDocument/2006/relationships" id="262" r:id="R2f18d0575370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9fd9d17f54956" /><Relationship Type="http://schemas.openxmlformats.org/officeDocument/2006/relationships/slide" Target="/ppt/slides/slide1.xml" Id="Re0bc67db68d54c44" /><Relationship Type="http://schemas.openxmlformats.org/officeDocument/2006/relationships/slide" Target="/ppt/slides/slide2.xml" Id="R02c4bd6baed54e16" /><Relationship Type="http://schemas.openxmlformats.org/officeDocument/2006/relationships/slide" Target="/ppt/slides/slide3.xml" Id="R3ab199b115b14590" /><Relationship Type="http://schemas.openxmlformats.org/officeDocument/2006/relationships/slide" Target="/ppt/slides/slide4.xml" Id="R2ebb5d0329a04681" /><Relationship Type="http://schemas.openxmlformats.org/officeDocument/2006/relationships/slide" Target="/ppt/slides/slide5.xml" Id="R32f1b63ff4294766" /><Relationship Type="http://schemas.openxmlformats.org/officeDocument/2006/relationships/slide" Target="/ppt/slides/slide6.xml" Id="Racc719c0b2db4dc6" /><Relationship Type="http://schemas.openxmlformats.org/officeDocument/2006/relationships/slide" Target="/ppt/slides/slide7.xml" Id="R2f18d0575370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43c369059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648143ac40d8" /><Relationship Type="http://schemas.openxmlformats.org/officeDocument/2006/relationships/theme" Target="/ppt/slideMasters/theme/theme1.xml" Id="R388dacbeac51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f648143ac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84c8ab3a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43ea1f0c2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abbe8778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b4d7b174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ae9588b4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98ee6f50a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f3f3fed42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TAKSTFORUM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TAKSTFORUM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TAKSTFORUM TELEMARK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TAKSTFORUM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TAKSTFORUM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TAKSTFORUM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10 032 609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TAKSTFORUM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BJØRKHEIM TAKST &amp; EIENDOM AS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JØRN TORSHOLT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VIDAR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STENSRØD DAG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VIERDAL SVEIN ARNE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TOR ANDRÉ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TAKSTFORUM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Porsgrunnsvegen 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TAKSTFORUM TELEMARK AS</a:t>
            </a:r>
          </a:p>
        </p:txBody>
      </p:sp>
    </p:spTree>
  </p:cSld>
  <p:clrMapOvr>
    <a:masterClrMapping xmlns:a="http://schemas.openxmlformats.org/drawingml/2006/main"/>
  </p:clrMapOvr>
</p:sld>
</file>