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b0f3f4beec741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4a1ce7ea38f43e6"/>
  </p:sldMasterIdLst>
  <p:sldIdLst>
    <p:sldId xmlns:r="http://schemas.openxmlformats.org/officeDocument/2006/relationships" id="256" r:id="Rff62070c39c946b2"/>
    <p:sldId xmlns:r="http://schemas.openxmlformats.org/officeDocument/2006/relationships" id="257" r:id="Ra492019eb562428b"/>
    <p:sldId xmlns:r="http://schemas.openxmlformats.org/officeDocument/2006/relationships" id="258" r:id="R66a131adcdb045a4"/>
    <p:sldId xmlns:r="http://schemas.openxmlformats.org/officeDocument/2006/relationships" id="259" r:id="R3f1f3152fd1040f0"/>
    <p:sldId xmlns:r="http://schemas.openxmlformats.org/officeDocument/2006/relationships" id="260" r:id="Rf371d3ac49324e0a"/>
    <p:sldId xmlns:r="http://schemas.openxmlformats.org/officeDocument/2006/relationships" id="261" r:id="Ra4c585dba9534846"/>
    <p:sldId xmlns:r="http://schemas.openxmlformats.org/officeDocument/2006/relationships" id="262" r:id="Rae540b390c994e2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a1ce7ea38f43e6" /><Relationship Type="http://schemas.openxmlformats.org/officeDocument/2006/relationships/slide" Target="/ppt/slides/slide1.xml" Id="Rff62070c39c946b2" /><Relationship Type="http://schemas.openxmlformats.org/officeDocument/2006/relationships/slide" Target="/ppt/slides/slide2.xml" Id="Ra492019eb562428b" /><Relationship Type="http://schemas.openxmlformats.org/officeDocument/2006/relationships/slide" Target="/ppt/slides/slide3.xml" Id="R66a131adcdb045a4" /><Relationship Type="http://schemas.openxmlformats.org/officeDocument/2006/relationships/slide" Target="/ppt/slides/slide4.xml" Id="R3f1f3152fd1040f0" /><Relationship Type="http://schemas.openxmlformats.org/officeDocument/2006/relationships/slide" Target="/ppt/slides/slide5.xml" Id="Rf371d3ac49324e0a" /><Relationship Type="http://schemas.openxmlformats.org/officeDocument/2006/relationships/slide" Target="/ppt/slides/slide6.xml" Id="Ra4c585dba9534846" /><Relationship Type="http://schemas.openxmlformats.org/officeDocument/2006/relationships/slide" Target="/ppt/slides/slide7.xml" Id="Rae540b390c994e2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cc531aa01418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620f6fd6e34c88" /><Relationship Type="http://schemas.openxmlformats.org/officeDocument/2006/relationships/theme" Target="/ppt/slideMasters/theme/theme1.xml" Id="R2c97c376ba1b4b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3620f6fd6e34c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750d89659a48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f0daa30942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0ab1198713416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eb0dcfb56c4c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e4e9c19cac45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d76d5f2b064cc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fdf820376489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PLAN1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PLAN1 AS ble etablert [år] og holder til i Elverum.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36 743 389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608 996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513 776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3 705 407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12 768 988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PLAN1 HOLDING2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Elvarheimgata 10B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2408 Elverum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94 88 77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p1elverum@p1.no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www.p1.no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918 412 344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PLAN1 AS</a:t>
            </a:r>
          </a:p>
        </p:txBody>
      </p:sp>
    </p:spTree>
  </p:cSld>
  <p:clrMapOvr>
    <a:masterClrMapping xmlns:a="http://schemas.openxmlformats.org/drawingml/2006/main"/>
  </p:clrMapOvr>
</p:sld>
</file>