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55a19c6eb24d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6737eaa8d40fa"/>
  </p:sldMasterIdLst>
  <p:sldIdLst>
    <p:sldId xmlns:r="http://schemas.openxmlformats.org/officeDocument/2006/relationships" id="256" r:id="Rd679cbb4544a441a"/>
    <p:sldId xmlns:r="http://schemas.openxmlformats.org/officeDocument/2006/relationships" id="257" r:id="R8eeac507e6014b15"/>
    <p:sldId xmlns:r="http://schemas.openxmlformats.org/officeDocument/2006/relationships" id="258" r:id="Re64d11df2c8849c7"/>
    <p:sldId xmlns:r="http://schemas.openxmlformats.org/officeDocument/2006/relationships" id="259" r:id="R937c184a765e4fe7"/>
    <p:sldId xmlns:r="http://schemas.openxmlformats.org/officeDocument/2006/relationships" id="260" r:id="Rc14cd2a0a770488d"/>
    <p:sldId xmlns:r="http://schemas.openxmlformats.org/officeDocument/2006/relationships" id="261" r:id="R69b044b963484855"/>
    <p:sldId xmlns:r="http://schemas.openxmlformats.org/officeDocument/2006/relationships" id="262" r:id="R32ad633747704e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6737eaa8d40fa" /><Relationship Type="http://schemas.openxmlformats.org/officeDocument/2006/relationships/slide" Target="/ppt/slides/slide1.xml" Id="Rd679cbb4544a441a" /><Relationship Type="http://schemas.openxmlformats.org/officeDocument/2006/relationships/slide" Target="/ppt/slides/slide2.xml" Id="R8eeac507e6014b15" /><Relationship Type="http://schemas.openxmlformats.org/officeDocument/2006/relationships/slide" Target="/ppt/slides/slide3.xml" Id="Re64d11df2c8849c7" /><Relationship Type="http://schemas.openxmlformats.org/officeDocument/2006/relationships/slide" Target="/ppt/slides/slide4.xml" Id="R937c184a765e4fe7" /><Relationship Type="http://schemas.openxmlformats.org/officeDocument/2006/relationships/slide" Target="/ppt/slides/slide5.xml" Id="Rc14cd2a0a770488d" /><Relationship Type="http://schemas.openxmlformats.org/officeDocument/2006/relationships/slide" Target="/ppt/slides/slide6.xml" Id="R69b044b963484855" /><Relationship Type="http://schemas.openxmlformats.org/officeDocument/2006/relationships/slide" Target="/ppt/slides/slide7.xml" Id="R32ad633747704e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8885d305047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b93d817284819" /><Relationship Type="http://schemas.openxmlformats.org/officeDocument/2006/relationships/theme" Target="/ppt/slideMasters/theme/theme1.xml" Id="Rc333387729e3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b93d81728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59fbc9c1d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fef914cc2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505f3146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e7c52a833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cd6c3c178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27e46ca2a4c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dc3a92c89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PJE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PJE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1 495 050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JOACHIM KLYVE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PJE 2 AS</a:t>
            </a:r>
          </a:p>
        </p:txBody>
      </p:sp>
    </p:spTree>
  </p:cSld>
  <p:clrMapOvr>
    <a:masterClrMapping xmlns:a="http://schemas.openxmlformats.org/drawingml/2006/main"/>
  </p:clrMapOvr>
</p:sld>
</file>