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378cda8804e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1d969ec6b4a2b"/>
  </p:sldMasterIdLst>
  <p:sldIdLst>
    <p:sldId xmlns:r="http://schemas.openxmlformats.org/officeDocument/2006/relationships" id="256" r:id="R3a054c83ca094d7e"/>
    <p:sldId xmlns:r="http://schemas.openxmlformats.org/officeDocument/2006/relationships" id="257" r:id="Re50e2667f0654677"/>
    <p:sldId xmlns:r="http://schemas.openxmlformats.org/officeDocument/2006/relationships" id="258" r:id="R1dda79bb3fe84eec"/>
    <p:sldId xmlns:r="http://schemas.openxmlformats.org/officeDocument/2006/relationships" id="259" r:id="R7e12ea3abd4147a0"/>
    <p:sldId xmlns:r="http://schemas.openxmlformats.org/officeDocument/2006/relationships" id="260" r:id="R86e9b2e9a1ef44dc"/>
    <p:sldId xmlns:r="http://schemas.openxmlformats.org/officeDocument/2006/relationships" id="261" r:id="R848389d88541498b"/>
    <p:sldId xmlns:r="http://schemas.openxmlformats.org/officeDocument/2006/relationships" id="262" r:id="Rff54a8ff085c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1d969ec6b4a2b" /><Relationship Type="http://schemas.openxmlformats.org/officeDocument/2006/relationships/slide" Target="/ppt/slides/slide1.xml" Id="R3a054c83ca094d7e" /><Relationship Type="http://schemas.openxmlformats.org/officeDocument/2006/relationships/slide" Target="/ppt/slides/slide2.xml" Id="Re50e2667f0654677" /><Relationship Type="http://schemas.openxmlformats.org/officeDocument/2006/relationships/slide" Target="/ppt/slides/slide3.xml" Id="R1dda79bb3fe84eec" /><Relationship Type="http://schemas.openxmlformats.org/officeDocument/2006/relationships/slide" Target="/ppt/slides/slide4.xml" Id="R7e12ea3abd4147a0" /><Relationship Type="http://schemas.openxmlformats.org/officeDocument/2006/relationships/slide" Target="/ppt/slides/slide5.xml" Id="R86e9b2e9a1ef44dc" /><Relationship Type="http://schemas.openxmlformats.org/officeDocument/2006/relationships/slide" Target="/ppt/slides/slide6.xml" Id="R848389d88541498b" /><Relationship Type="http://schemas.openxmlformats.org/officeDocument/2006/relationships/slide" Target="/ppt/slides/slide7.xml" Id="Rff54a8ff085c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a7c3e4e1b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624f0a74408c" /><Relationship Type="http://schemas.openxmlformats.org/officeDocument/2006/relationships/theme" Target="/ppt/slideMasters/theme/theme1.xml" Id="R1a9a69e9d1084d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3624f0a74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396359e04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6d429603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a0c07bc3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bd79b03f2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16ec9dc2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fc896e03c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6636ae73b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20 538 602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21 144 175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OMSTED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