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2f79276cb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cd429afd243a5"/>
  </p:sldMasterIdLst>
  <p:sldIdLst>
    <p:sldId xmlns:r="http://schemas.openxmlformats.org/officeDocument/2006/relationships" id="256" r:id="R97548b0399a34016"/>
    <p:sldId xmlns:r="http://schemas.openxmlformats.org/officeDocument/2006/relationships" id="257" r:id="Rdba202851e614aba"/>
    <p:sldId xmlns:r="http://schemas.openxmlformats.org/officeDocument/2006/relationships" id="258" r:id="R3e6e841c630a45a5"/>
    <p:sldId xmlns:r="http://schemas.openxmlformats.org/officeDocument/2006/relationships" id="259" r:id="R24653cc93954416f"/>
    <p:sldId xmlns:r="http://schemas.openxmlformats.org/officeDocument/2006/relationships" id="260" r:id="R1396292b5c1545d8"/>
    <p:sldId xmlns:r="http://schemas.openxmlformats.org/officeDocument/2006/relationships" id="261" r:id="R18da5c3998ac4f56"/>
    <p:sldId xmlns:r="http://schemas.openxmlformats.org/officeDocument/2006/relationships" id="262" r:id="R6b237c07f45e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cd429afd243a5" /><Relationship Type="http://schemas.openxmlformats.org/officeDocument/2006/relationships/slide" Target="/ppt/slides/slide1.xml" Id="R97548b0399a34016" /><Relationship Type="http://schemas.openxmlformats.org/officeDocument/2006/relationships/slide" Target="/ppt/slides/slide2.xml" Id="Rdba202851e614aba" /><Relationship Type="http://schemas.openxmlformats.org/officeDocument/2006/relationships/slide" Target="/ppt/slides/slide3.xml" Id="R3e6e841c630a45a5" /><Relationship Type="http://schemas.openxmlformats.org/officeDocument/2006/relationships/slide" Target="/ppt/slides/slide4.xml" Id="R24653cc93954416f" /><Relationship Type="http://schemas.openxmlformats.org/officeDocument/2006/relationships/slide" Target="/ppt/slides/slide5.xml" Id="R1396292b5c1545d8" /><Relationship Type="http://schemas.openxmlformats.org/officeDocument/2006/relationships/slide" Target="/ppt/slides/slide6.xml" Id="R18da5c3998ac4f56" /><Relationship Type="http://schemas.openxmlformats.org/officeDocument/2006/relationships/slide" Target="/ppt/slides/slide7.xml" Id="R6b237c07f45e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a12392008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42fc4ec24a3e" /><Relationship Type="http://schemas.openxmlformats.org/officeDocument/2006/relationships/theme" Target="/ppt/slideMasters/theme/theme1.xml" Id="Rcbfabb986d85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442fc4ec2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96aae03d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1db02454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c50c347b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d83a59cd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c91ac2b9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01bfd343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aa65251e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VOSSGÅRD MARIT MOBERG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Hegrenesveien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HJELMEN HOLDING AS</a:t>
            </a:r>
          </a:p>
        </p:txBody>
      </p:sp>
    </p:spTree>
  </p:cSld>
  <p:clrMapOvr>
    <a:masterClrMapping xmlns:a="http://schemas.openxmlformats.org/drawingml/2006/main"/>
  </p:clrMapOvr>
</p:sld>
</file>