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7c03b4e1d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0a6f4fb9c4dac"/>
  </p:sldMasterIdLst>
  <p:sldIdLst>
    <p:sldId xmlns:r="http://schemas.openxmlformats.org/officeDocument/2006/relationships" id="256" r:id="Rdd2562f4624d4739"/>
    <p:sldId xmlns:r="http://schemas.openxmlformats.org/officeDocument/2006/relationships" id="257" r:id="Rcfe8239b34b141b2"/>
    <p:sldId xmlns:r="http://schemas.openxmlformats.org/officeDocument/2006/relationships" id="258" r:id="Rb690663a21744d1f"/>
    <p:sldId xmlns:r="http://schemas.openxmlformats.org/officeDocument/2006/relationships" id="259" r:id="R0149014e016e42f9"/>
    <p:sldId xmlns:r="http://schemas.openxmlformats.org/officeDocument/2006/relationships" id="260" r:id="Ree93c8d4bc0c4a45"/>
    <p:sldId xmlns:r="http://schemas.openxmlformats.org/officeDocument/2006/relationships" id="261" r:id="R94ef9040e3d4430f"/>
    <p:sldId xmlns:r="http://schemas.openxmlformats.org/officeDocument/2006/relationships" id="262" r:id="R822273c6f92745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0a6f4fb9c4dac" /><Relationship Type="http://schemas.openxmlformats.org/officeDocument/2006/relationships/slide" Target="/ppt/slides/slide1.xml" Id="Rdd2562f4624d4739" /><Relationship Type="http://schemas.openxmlformats.org/officeDocument/2006/relationships/slide" Target="/ppt/slides/slide2.xml" Id="Rcfe8239b34b141b2" /><Relationship Type="http://schemas.openxmlformats.org/officeDocument/2006/relationships/slide" Target="/ppt/slides/slide3.xml" Id="Rb690663a21744d1f" /><Relationship Type="http://schemas.openxmlformats.org/officeDocument/2006/relationships/slide" Target="/ppt/slides/slide4.xml" Id="R0149014e016e42f9" /><Relationship Type="http://schemas.openxmlformats.org/officeDocument/2006/relationships/slide" Target="/ppt/slides/slide5.xml" Id="Ree93c8d4bc0c4a45" /><Relationship Type="http://schemas.openxmlformats.org/officeDocument/2006/relationships/slide" Target="/ppt/slides/slide6.xml" Id="R94ef9040e3d4430f" /><Relationship Type="http://schemas.openxmlformats.org/officeDocument/2006/relationships/slide" Target="/ppt/slides/slide7.xml" Id="R822273c6f92745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1efc682d2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9c4f450064344" /><Relationship Type="http://schemas.openxmlformats.org/officeDocument/2006/relationships/theme" Target="/ppt/slideMasters/theme/theme1.xml" Id="Ra11e4140f42b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9c4f45006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3f107964d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ba0f3ddbc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ef33a891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a416812b9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b19e3c584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fd0c63426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fa9c7493a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SKAIPE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3 810 992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NÅVIK EDLE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918 422 099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