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cf14ec107f42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cf624adce84547"/>
  </p:sldMasterIdLst>
  <p:sldIdLst>
    <p:sldId xmlns:r="http://schemas.openxmlformats.org/officeDocument/2006/relationships" id="256" r:id="Rd52464a727eb4306"/>
    <p:sldId xmlns:r="http://schemas.openxmlformats.org/officeDocument/2006/relationships" id="257" r:id="Rb0903335f4534477"/>
    <p:sldId xmlns:r="http://schemas.openxmlformats.org/officeDocument/2006/relationships" id="258" r:id="R89812b5a91754af7"/>
    <p:sldId xmlns:r="http://schemas.openxmlformats.org/officeDocument/2006/relationships" id="259" r:id="Raf897749ebe24c28"/>
    <p:sldId xmlns:r="http://schemas.openxmlformats.org/officeDocument/2006/relationships" id="260" r:id="R2c489752ed0640e0"/>
    <p:sldId xmlns:r="http://schemas.openxmlformats.org/officeDocument/2006/relationships" id="261" r:id="R89bd570ea55b4657"/>
    <p:sldId xmlns:r="http://schemas.openxmlformats.org/officeDocument/2006/relationships" id="262" r:id="Rc42459a8c73641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f624adce84547" /><Relationship Type="http://schemas.openxmlformats.org/officeDocument/2006/relationships/slide" Target="/ppt/slides/slide1.xml" Id="Rd52464a727eb4306" /><Relationship Type="http://schemas.openxmlformats.org/officeDocument/2006/relationships/slide" Target="/ppt/slides/slide2.xml" Id="Rb0903335f4534477" /><Relationship Type="http://schemas.openxmlformats.org/officeDocument/2006/relationships/slide" Target="/ppt/slides/slide3.xml" Id="R89812b5a91754af7" /><Relationship Type="http://schemas.openxmlformats.org/officeDocument/2006/relationships/slide" Target="/ppt/slides/slide4.xml" Id="Raf897749ebe24c28" /><Relationship Type="http://schemas.openxmlformats.org/officeDocument/2006/relationships/slide" Target="/ppt/slides/slide5.xml" Id="R2c489752ed0640e0" /><Relationship Type="http://schemas.openxmlformats.org/officeDocument/2006/relationships/slide" Target="/ppt/slides/slide6.xml" Id="R89bd570ea55b4657" /><Relationship Type="http://schemas.openxmlformats.org/officeDocument/2006/relationships/slide" Target="/ppt/slides/slide7.xml" Id="Rc42459a8c73641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dcd1271ed45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345aa52804999" /><Relationship Type="http://schemas.openxmlformats.org/officeDocument/2006/relationships/theme" Target="/ppt/slideMasters/theme/theme1.xml" Id="R41da7648e08c47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7345aa528049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8114da72547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47da2de2a4b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67c4390ac46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24e90bb034f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75f2e0c734f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84a86d6134e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aa996cf5b4f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BPE BYGG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BPE BYGG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1 540 151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1 496 449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−5 639 658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4 265 384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5 413 511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Svensens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918 429 603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