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66082dabf4c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9bd496071420c"/>
  </p:sldMasterIdLst>
  <p:sldIdLst>
    <p:sldId xmlns:r="http://schemas.openxmlformats.org/officeDocument/2006/relationships" id="256" r:id="Re134e5c3b48b49d6"/>
    <p:sldId xmlns:r="http://schemas.openxmlformats.org/officeDocument/2006/relationships" id="257" r:id="R31f05f247f834e7c"/>
    <p:sldId xmlns:r="http://schemas.openxmlformats.org/officeDocument/2006/relationships" id="258" r:id="R69484f118dc44862"/>
    <p:sldId xmlns:r="http://schemas.openxmlformats.org/officeDocument/2006/relationships" id="259" r:id="Rec04d69a8906481f"/>
    <p:sldId xmlns:r="http://schemas.openxmlformats.org/officeDocument/2006/relationships" id="260" r:id="Rfdcd71ce830a470c"/>
    <p:sldId xmlns:r="http://schemas.openxmlformats.org/officeDocument/2006/relationships" id="261" r:id="Re1942872da4049e1"/>
    <p:sldId xmlns:r="http://schemas.openxmlformats.org/officeDocument/2006/relationships" id="262" r:id="R025a516e6d5c47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9bd496071420c" /><Relationship Type="http://schemas.openxmlformats.org/officeDocument/2006/relationships/slide" Target="/ppt/slides/slide1.xml" Id="Re134e5c3b48b49d6" /><Relationship Type="http://schemas.openxmlformats.org/officeDocument/2006/relationships/slide" Target="/ppt/slides/slide2.xml" Id="R31f05f247f834e7c" /><Relationship Type="http://schemas.openxmlformats.org/officeDocument/2006/relationships/slide" Target="/ppt/slides/slide3.xml" Id="R69484f118dc44862" /><Relationship Type="http://schemas.openxmlformats.org/officeDocument/2006/relationships/slide" Target="/ppt/slides/slide4.xml" Id="Rec04d69a8906481f" /><Relationship Type="http://schemas.openxmlformats.org/officeDocument/2006/relationships/slide" Target="/ppt/slides/slide5.xml" Id="Rfdcd71ce830a470c" /><Relationship Type="http://schemas.openxmlformats.org/officeDocument/2006/relationships/slide" Target="/ppt/slides/slide6.xml" Id="Re1942872da4049e1" /><Relationship Type="http://schemas.openxmlformats.org/officeDocument/2006/relationships/slide" Target="/ppt/slides/slide7.xml" Id="R025a516e6d5c47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3f61ea577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156bc41fc4839" /><Relationship Type="http://schemas.openxmlformats.org/officeDocument/2006/relationships/theme" Target="/ppt/slideMasters/theme/theme1.xml" Id="R1924d1c275d0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6156bc41fc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776b271e1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dd4e9e0dc41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1d27d42de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84990887c4e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3c770c69149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584b8b4d84a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aff8b04b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COMPETO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COMPETO FINANS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195 429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HEGERTUN BRATGJERD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918 431 829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COMPETO FINANS AS</a:t>
            </a:r>
          </a:p>
        </p:txBody>
      </p:sp>
    </p:spTree>
  </p:cSld>
  <p:clrMapOvr>
    <a:masterClrMapping xmlns:a="http://schemas.openxmlformats.org/drawingml/2006/main"/>
  </p:clrMapOvr>
</p:sld>
</file>