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83c8e22ff84c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1f5f02f8c4fa7"/>
  </p:sldMasterIdLst>
  <p:sldIdLst>
    <p:sldId xmlns:r="http://schemas.openxmlformats.org/officeDocument/2006/relationships" id="256" r:id="R88e022335cb0495c"/>
    <p:sldId xmlns:r="http://schemas.openxmlformats.org/officeDocument/2006/relationships" id="257" r:id="R8f1034016c674d18"/>
    <p:sldId xmlns:r="http://schemas.openxmlformats.org/officeDocument/2006/relationships" id="258" r:id="Ra64f9cc988c74ecd"/>
    <p:sldId xmlns:r="http://schemas.openxmlformats.org/officeDocument/2006/relationships" id="259" r:id="R0a82abe3fd9747ad"/>
    <p:sldId xmlns:r="http://schemas.openxmlformats.org/officeDocument/2006/relationships" id="260" r:id="R15c2f2cac75a4330"/>
    <p:sldId xmlns:r="http://schemas.openxmlformats.org/officeDocument/2006/relationships" id="261" r:id="Rb83e439402ea4b06"/>
    <p:sldId xmlns:r="http://schemas.openxmlformats.org/officeDocument/2006/relationships" id="262" r:id="Recca8f8644ff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1f5f02f8c4fa7" /><Relationship Type="http://schemas.openxmlformats.org/officeDocument/2006/relationships/slide" Target="/ppt/slides/slide1.xml" Id="R88e022335cb0495c" /><Relationship Type="http://schemas.openxmlformats.org/officeDocument/2006/relationships/slide" Target="/ppt/slides/slide2.xml" Id="R8f1034016c674d18" /><Relationship Type="http://schemas.openxmlformats.org/officeDocument/2006/relationships/slide" Target="/ppt/slides/slide3.xml" Id="Ra64f9cc988c74ecd" /><Relationship Type="http://schemas.openxmlformats.org/officeDocument/2006/relationships/slide" Target="/ppt/slides/slide4.xml" Id="R0a82abe3fd9747ad" /><Relationship Type="http://schemas.openxmlformats.org/officeDocument/2006/relationships/slide" Target="/ppt/slides/slide5.xml" Id="R15c2f2cac75a4330" /><Relationship Type="http://schemas.openxmlformats.org/officeDocument/2006/relationships/slide" Target="/ppt/slides/slide6.xml" Id="Rb83e439402ea4b06" /><Relationship Type="http://schemas.openxmlformats.org/officeDocument/2006/relationships/slide" Target="/ppt/slides/slide7.xml" Id="Recca8f8644ff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fbdc71aa3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a05193f854ffb" /><Relationship Type="http://schemas.openxmlformats.org/officeDocument/2006/relationships/theme" Target="/ppt/slideMasters/theme/theme1.xml" Id="Rc3d941e17b2f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aa05193f85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6f3386adb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148c232dc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2f1edce044c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22dfe470945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69d97cfa546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cdc2baa7749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2bbfa2553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TJES INVEST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307 225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VERVIK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918 433 775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TJES INVEST AS</a:t>
            </a:r>
          </a:p>
        </p:txBody>
      </p:sp>
    </p:spTree>
  </p:cSld>
  <p:clrMapOvr>
    <a:masterClrMapping xmlns:a="http://schemas.openxmlformats.org/drawingml/2006/main"/>
  </p:clrMapOvr>
</p:sld>
</file>