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c109ba1ce445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45eec191804ea0"/>
  </p:sldMasterIdLst>
  <p:sldIdLst>
    <p:sldId xmlns:r="http://schemas.openxmlformats.org/officeDocument/2006/relationships" id="256" r:id="R8311711db08e4ce4"/>
    <p:sldId xmlns:r="http://schemas.openxmlformats.org/officeDocument/2006/relationships" id="257" r:id="Re35abf62d3674918"/>
    <p:sldId xmlns:r="http://schemas.openxmlformats.org/officeDocument/2006/relationships" id="258" r:id="R68f3dcf6743d4e48"/>
    <p:sldId xmlns:r="http://schemas.openxmlformats.org/officeDocument/2006/relationships" id="259" r:id="R36ab9975d4534764"/>
    <p:sldId xmlns:r="http://schemas.openxmlformats.org/officeDocument/2006/relationships" id="260" r:id="Rf9ea52bd1abc4202"/>
    <p:sldId xmlns:r="http://schemas.openxmlformats.org/officeDocument/2006/relationships" id="261" r:id="R3a7ca56e5d3740d9"/>
    <p:sldId xmlns:r="http://schemas.openxmlformats.org/officeDocument/2006/relationships" id="262" r:id="R6b6e99a935e244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45eec191804ea0" /><Relationship Type="http://schemas.openxmlformats.org/officeDocument/2006/relationships/slide" Target="/ppt/slides/slide1.xml" Id="R8311711db08e4ce4" /><Relationship Type="http://schemas.openxmlformats.org/officeDocument/2006/relationships/slide" Target="/ppt/slides/slide2.xml" Id="Re35abf62d3674918" /><Relationship Type="http://schemas.openxmlformats.org/officeDocument/2006/relationships/slide" Target="/ppt/slides/slide3.xml" Id="R68f3dcf6743d4e48" /><Relationship Type="http://schemas.openxmlformats.org/officeDocument/2006/relationships/slide" Target="/ppt/slides/slide4.xml" Id="R36ab9975d4534764" /><Relationship Type="http://schemas.openxmlformats.org/officeDocument/2006/relationships/slide" Target="/ppt/slides/slide5.xml" Id="Rf9ea52bd1abc4202" /><Relationship Type="http://schemas.openxmlformats.org/officeDocument/2006/relationships/slide" Target="/ppt/slides/slide6.xml" Id="R3a7ca56e5d3740d9" /><Relationship Type="http://schemas.openxmlformats.org/officeDocument/2006/relationships/slide" Target="/ppt/slides/slide7.xml" Id="R6b6e99a935e244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54efe0857647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770ed42674622" /><Relationship Type="http://schemas.openxmlformats.org/officeDocument/2006/relationships/theme" Target="/ppt/slideMasters/theme/theme1.xml" Id="R024c18540c7a4a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5770ed426746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3fb36c7fe4f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591a6a01a41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03d9ac7114e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31b5f33a24c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643a2def440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25642650041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6004643ea40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KVAMME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KVAMME MASKIN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3 532 105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−313 012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−277 030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486 285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1 537 815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KVAMME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Øygardsvegen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918 437 509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MASKIN AS</a:t>
            </a:r>
          </a:p>
        </p:txBody>
      </p:sp>
    </p:spTree>
  </p:cSld>
  <p:clrMapOvr>
    <a:masterClrMapping xmlns:a="http://schemas.openxmlformats.org/drawingml/2006/main"/>
  </p:clrMapOvr>
</p:sld>
</file>