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0943209d0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1637ff53e47e5"/>
  </p:sldMasterIdLst>
  <p:sldIdLst>
    <p:sldId xmlns:r="http://schemas.openxmlformats.org/officeDocument/2006/relationships" id="256" r:id="Rfef81e1b3b154976"/>
    <p:sldId xmlns:r="http://schemas.openxmlformats.org/officeDocument/2006/relationships" id="257" r:id="Rba4cfeb42e1b413c"/>
    <p:sldId xmlns:r="http://schemas.openxmlformats.org/officeDocument/2006/relationships" id="258" r:id="R95973d9d50424378"/>
    <p:sldId xmlns:r="http://schemas.openxmlformats.org/officeDocument/2006/relationships" id="259" r:id="Rbf22ce7180f243b7"/>
    <p:sldId xmlns:r="http://schemas.openxmlformats.org/officeDocument/2006/relationships" id="260" r:id="Rb7f149cb43594ff4"/>
    <p:sldId xmlns:r="http://schemas.openxmlformats.org/officeDocument/2006/relationships" id="261" r:id="R0bcb2be1364d4949"/>
    <p:sldId xmlns:r="http://schemas.openxmlformats.org/officeDocument/2006/relationships" id="262" r:id="R3427f2963955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1637ff53e47e5" /><Relationship Type="http://schemas.openxmlformats.org/officeDocument/2006/relationships/slide" Target="/ppt/slides/slide1.xml" Id="Rfef81e1b3b154976" /><Relationship Type="http://schemas.openxmlformats.org/officeDocument/2006/relationships/slide" Target="/ppt/slides/slide2.xml" Id="Rba4cfeb42e1b413c" /><Relationship Type="http://schemas.openxmlformats.org/officeDocument/2006/relationships/slide" Target="/ppt/slides/slide3.xml" Id="R95973d9d50424378" /><Relationship Type="http://schemas.openxmlformats.org/officeDocument/2006/relationships/slide" Target="/ppt/slides/slide4.xml" Id="Rbf22ce7180f243b7" /><Relationship Type="http://schemas.openxmlformats.org/officeDocument/2006/relationships/slide" Target="/ppt/slides/slide5.xml" Id="Rb7f149cb43594ff4" /><Relationship Type="http://schemas.openxmlformats.org/officeDocument/2006/relationships/slide" Target="/ppt/slides/slide6.xml" Id="R0bcb2be1364d4949" /><Relationship Type="http://schemas.openxmlformats.org/officeDocument/2006/relationships/slide" Target="/ppt/slides/slide7.xml" Id="R3427f2963955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3da1e1a4b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a6aacba04dd8" /><Relationship Type="http://schemas.openxmlformats.org/officeDocument/2006/relationships/theme" Target="/ppt/slideMasters/theme/theme1.xml" Id="Rcf03adfc842b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da6aacba0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7880b9da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5aff5fe7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65bb7af15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f2a4dee4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00c7e76a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5a04695b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e473c841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COPPER 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COPPER CITY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HØSØIEN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Nørnesjordet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918 439 455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COPPER CITY HOLDING AS</a:t>
            </a:r>
          </a:p>
        </p:txBody>
      </p:sp>
    </p:spTree>
  </p:cSld>
  <p:clrMapOvr>
    <a:masterClrMapping xmlns:a="http://schemas.openxmlformats.org/drawingml/2006/main"/>
  </p:clrMapOvr>
</p:sld>
</file>