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d85612f5d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8544e5ef54d5c"/>
  </p:sldMasterIdLst>
  <p:sldIdLst>
    <p:sldId xmlns:r="http://schemas.openxmlformats.org/officeDocument/2006/relationships" id="256" r:id="R4ce90bab82a848a8"/>
    <p:sldId xmlns:r="http://schemas.openxmlformats.org/officeDocument/2006/relationships" id="257" r:id="Re7ab4d03b7fa4bb8"/>
    <p:sldId xmlns:r="http://schemas.openxmlformats.org/officeDocument/2006/relationships" id="258" r:id="R703fe5ff9fcb4901"/>
    <p:sldId xmlns:r="http://schemas.openxmlformats.org/officeDocument/2006/relationships" id="259" r:id="Rfab29fd2e95f458d"/>
    <p:sldId xmlns:r="http://schemas.openxmlformats.org/officeDocument/2006/relationships" id="260" r:id="Ra7943ed41a604cb8"/>
    <p:sldId xmlns:r="http://schemas.openxmlformats.org/officeDocument/2006/relationships" id="261" r:id="Rc8e0f10f1cca4409"/>
    <p:sldId xmlns:r="http://schemas.openxmlformats.org/officeDocument/2006/relationships" id="262" r:id="Rb1a5c6bec690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8544e5ef54d5c" /><Relationship Type="http://schemas.openxmlformats.org/officeDocument/2006/relationships/slide" Target="/ppt/slides/slide1.xml" Id="R4ce90bab82a848a8" /><Relationship Type="http://schemas.openxmlformats.org/officeDocument/2006/relationships/slide" Target="/ppt/slides/slide2.xml" Id="Re7ab4d03b7fa4bb8" /><Relationship Type="http://schemas.openxmlformats.org/officeDocument/2006/relationships/slide" Target="/ppt/slides/slide3.xml" Id="R703fe5ff9fcb4901" /><Relationship Type="http://schemas.openxmlformats.org/officeDocument/2006/relationships/slide" Target="/ppt/slides/slide4.xml" Id="Rfab29fd2e95f458d" /><Relationship Type="http://schemas.openxmlformats.org/officeDocument/2006/relationships/slide" Target="/ppt/slides/slide5.xml" Id="Ra7943ed41a604cb8" /><Relationship Type="http://schemas.openxmlformats.org/officeDocument/2006/relationships/slide" Target="/ppt/slides/slide6.xml" Id="Rc8e0f10f1cca4409" /><Relationship Type="http://schemas.openxmlformats.org/officeDocument/2006/relationships/slide" Target="/ppt/slides/slide7.xml" Id="Rb1a5c6bec690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7bf9cbe1e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1c2483522410d" /><Relationship Type="http://schemas.openxmlformats.org/officeDocument/2006/relationships/theme" Target="/ppt/slideMasters/theme/theme1.xml" Id="R0cb5dd87cdbe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1c2483522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aaf0390f8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f98ed0473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6d4fa8137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dbff2f87c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20325bd1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d72a6b312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6d0b04235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SMEDSVIG LANDSKAPSARKITEKTER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LANDSKAPSARKITEKTER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SMEDSVIG LANDSKAPSARKITEKTER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LANDSKAPSARKITEKTER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LANDSKAPSARKITEKTER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LANDSKAPSARKITEKTER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1 186 432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1 506 357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LANDSKAPSARKITEKTER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SMEDSVIG EIENDOM AS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KARLSSON STINA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HAGEBERG INGER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 VIBEKE JORN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LANDSKAPSARKITEKTER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Korskirkesmauet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918 440 054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LANDSKAPSARKITEKTER AS</a:t>
            </a:r>
          </a:p>
        </p:txBody>
      </p:sp>
    </p:spTree>
  </p:cSld>
  <p:clrMapOvr>
    <a:masterClrMapping xmlns:a="http://schemas.openxmlformats.org/drawingml/2006/main"/>
  </p:clrMapOvr>
</p:sld>
</file>