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8564edcc1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9827f0d5745c4"/>
  </p:sldMasterIdLst>
  <p:sldIdLst>
    <p:sldId xmlns:r="http://schemas.openxmlformats.org/officeDocument/2006/relationships" id="256" r:id="R7f3884a8355d4265"/>
    <p:sldId xmlns:r="http://schemas.openxmlformats.org/officeDocument/2006/relationships" id="257" r:id="R0fcddfd7cb86436b"/>
    <p:sldId xmlns:r="http://schemas.openxmlformats.org/officeDocument/2006/relationships" id="258" r:id="R454b2b0ee5a546b6"/>
    <p:sldId xmlns:r="http://schemas.openxmlformats.org/officeDocument/2006/relationships" id="259" r:id="R1133eaf8c34c4cb8"/>
    <p:sldId xmlns:r="http://schemas.openxmlformats.org/officeDocument/2006/relationships" id="260" r:id="R6f854c926deb4a2b"/>
    <p:sldId xmlns:r="http://schemas.openxmlformats.org/officeDocument/2006/relationships" id="261" r:id="R35c5283ef4944299"/>
    <p:sldId xmlns:r="http://schemas.openxmlformats.org/officeDocument/2006/relationships" id="262" r:id="R51e6bc959b81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9827f0d5745c4" /><Relationship Type="http://schemas.openxmlformats.org/officeDocument/2006/relationships/slide" Target="/ppt/slides/slide1.xml" Id="R7f3884a8355d4265" /><Relationship Type="http://schemas.openxmlformats.org/officeDocument/2006/relationships/slide" Target="/ppt/slides/slide2.xml" Id="R0fcddfd7cb86436b" /><Relationship Type="http://schemas.openxmlformats.org/officeDocument/2006/relationships/slide" Target="/ppt/slides/slide3.xml" Id="R454b2b0ee5a546b6" /><Relationship Type="http://schemas.openxmlformats.org/officeDocument/2006/relationships/slide" Target="/ppt/slides/slide4.xml" Id="R1133eaf8c34c4cb8" /><Relationship Type="http://schemas.openxmlformats.org/officeDocument/2006/relationships/slide" Target="/ppt/slides/slide5.xml" Id="R6f854c926deb4a2b" /><Relationship Type="http://schemas.openxmlformats.org/officeDocument/2006/relationships/slide" Target="/ppt/slides/slide6.xml" Id="R35c5283ef4944299" /><Relationship Type="http://schemas.openxmlformats.org/officeDocument/2006/relationships/slide" Target="/ppt/slides/slide7.xml" Id="R51e6bc959b81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2455c1790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865c66a44c4f" /><Relationship Type="http://schemas.openxmlformats.org/officeDocument/2006/relationships/theme" Target="/ppt/slideMasters/theme/theme1.xml" Id="R8317f8ccb8b2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8865c66a4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8d072a4a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c492ffef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93209993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549771fb6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5f55b0979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744f10ce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2b46f3cb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FØRLAND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143 466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2 198 515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SCHWAMBORN TIMANN FØRLAND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Grytebekkveien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08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post@forlandror.no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www.forlandror.no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918 442 626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RØR AS</a:t>
            </a:r>
          </a:p>
        </p:txBody>
      </p:sp>
    </p:spTree>
  </p:cSld>
  <p:clrMapOvr>
    <a:masterClrMapping xmlns:a="http://schemas.openxmlformats.org/drawingml/2006/main"/>
  </p:clrMapOvr>
</p:sld>
</file>