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cb6f70620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1618b00de4014"/>
  </p:sldMasterIdLst>
  <p:sldIdLst>
    <p:sldId xmlns:r="http://schemas.openxmlformats.org/officeDocument/2006/relationships" id="256" r:id="R8df37aff325c4404"/>
    <p:sldId xmlns:r="http://schemas.openxmlformats.org/officeDocument/2006/relationships" id="257" r:id="R967768c436664c00"/>
    <p:sldId xmlns:r="http://schemas.openxmlformats.org/officeDocument/2006/relationships" id="258" r:id="R38f69ec9d7e746d5"/>
    <p:sldId xmlns:r="http://schemas.openxmlformats.org/officeDocument/2006/relationships" id="259" r:id="Rb862087df87a414d"/>
    <p:sldId xmlns:r="http://schemas.openxmlformats.org/officeDocument/2006/relationships" id="260" r:id="Rea3117a554c34f2c"/>
    <p:sldId xmlns:r="http://schemas.openxmlformats.org/officeDocument/2006/relationships" id="261" r:id="Raaaa9b1da3a24431"/>
    <p:sldId xmlns:r="http://schemas.openxmlformats.org/officeDocument/2006/relationships" id="262" r:id="R92046dd335e7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1618b00de4014" /><Relationship Type="http://schemas.openxmlformats.org/officeDocument/2006/relationships/slide" Target="/ppt/slides/slide1.xml" Id="R8df37aff325c4404" /><Relationship Type="http://schemas.openxmlformats.org/officeDocument/2006/relationships/slide" Target="/ppt/slides/slide2.xml" Id="R967768c436664c00" /><Relationship Type="http://schemas.openxmlformats.org/officeDocument/2006/relationships/slide" Target="/ppt/slides/slide3.xml" Id="R38f69ec9d7e746d5" /><Relationship Type="http://schemas.openxmlformats.org/officeDocument/2006/relationships/slide" Target="/ppt/slides/slide4.xml" Id="Rb862087df87a414d" /><Relationship Type="http://schemas.openxmlformats.org/officeDocument/2006/relationships/slide" Target="/ppt/slides/slide5.xml" Id="Rea3117a554c34f2c" /><Relationship Type="http://schemas.openxmlformats.org/officeDocument/2006/relationships/slide" Target="/ppt/slides/slide6.xml" Id="Raaaa9b1da3a24431" /><Relationship Type="http://schemas.openxmlformats.org/officeDocument/2006/relationships/slide" Target="/ppt/slides/slide7.xml" Id="R92046dd335e7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32ab87db0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227588e57424d" /><Relationship Type="http://schemas.openxmlformats.org/officeDocument/2006/relationships/theme" Target="/ppt/slideMasters/theme/theme1.xml" Id="R9652ecf6919d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227588e57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10b8a854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15bfbd9e8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747954339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92b4f2a83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9d9b35581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0242c83d6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767a2c970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TINTO HOLDING AS ble etablert [år] og holder til i Valen.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5 025 068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TRYGVE MARKHUS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BRU MARKHUS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BRU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Bru Markhus, Klubbavikjo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5451 Valen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918 444 920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TINTO HOLDING AS</a:t>
            </a:r>
          </a:p>
        </p:txBody>
      </p:sp>
    </p:spTree>
  </p:cSld>
  <p:clrMapOvr>
    <a:masterClrMapping xmlns:a="http://schemas.openxmlformats.org/drawingml/2006/main"/>
  </p:clrMapOvr>
</p:sld>
</file>