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6d944a868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7b6b2f83f444d"/>
  </p:sldMasterIdLst>
  <p:sldIdLst>
    <p:sldId xmlns:r="http://schemas.openxmlformats.org/officeDocument/2006/relationships" id="256" r:id="Ra318751d27094123"/>
    <p:sldId xmlns:r="http://schemas.openxmlformats.org/officeDocument/2006/relationships" id="257" r:id="Rb9ace9f8965c443d"/>
    <p:sldId xmlns:r="http://schemas.openxmlformats.org/officeDocument/2006/relationships" id="258" r:id="R3d89f45badf64fac"/>
    <p:sldId xmlns:r="http://schemas.openxmlformats.org/officeDocument/2006/relationships" id="259" r:id="Rf535e0754c7e4fdb"/>
    <p:sldId xmlns:r="http://schemas.openxmlformats.org/officeDocument/2006/relationships" id="260" r:id="R034e05ccfeb44406"/>
    <p:sldId xmlns:r="http://schemas.openxmlformats.org/officeDocument/2006/relationships" id="261" r:id="Red717599a8254302"/>
    <p:sldId xmlns:r="http://schemas.openxmlformats.org/officeDocument/2006/relationships" id="262" r:id="Rc5f0bf65dbd9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7b6b2f83f444d" /><Relationship Type="http://schemas.openxmlformats.org/officeDocument/2006/relationships/slide" Target="/ppt/slides/slide1.xml" Id="Ra318751d27094123" /><Relationship Type="http://schemas.openxmlformats.org/officeDocument/2006/relationships/slide" Target="/ppt/slides/slide2.xml" Id="Rb9ace9f8965c443d" /><Relationship Type="http://schemas.openxmlformats.org/officeDocument/2006/relationships/slide" Target="/ppt/slides/slide3.xml" Id="R3d89f45badf64fac" /><Relationship Type="http://schemas.openxmlformats.org/officeDocument/2006/relationships/slide" Target="/ppt/slides/slide4.xml" Id="Rf535e0754c7e4fdb" /><Relationship Type="http://schemas.openxmlformats.org/officeDocument/2006/relationships/slide" Target="/ppt/slides/slide5.xml" Id="R034e05ccfeb44406" /><Relationship Type="http://schemas.openxmlformats.org/officeDocument/2006/relationships/slide" Target="/ppt/slides/slide6.xml" Id="Red717599a8254302" /><Relationship Type="http://schemas.openxmlformats.org/officeDocument/2006/relationships/slide" Target="/ppt/slides/slide7.xml" Id="Rc5f0bf65dbd9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2e822e526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5995355fe4e48" /><Relationship Type="http://schemas.openxmlformats.org/officeDocument/2006/relationships/theme" Target="/ppt/slideMasters/theme/theme1.xml" Id="R4f3988de336b4f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d5995355fe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92bad4292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eebf140ec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24a7f73f0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eaa882224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d2434d27c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1264fd47a4b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824ab0518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COLOSS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COLOSS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COLOSS BYGG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COLOSS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COLOSS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COLOSS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25 664 244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5 926 237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COLOSS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HORNNES ALEKSANDER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COLOSS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918 449 175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COLOSS BYGG AS</a:t>
            </a:r>
          </a:p>
        </p:txBody>
      </p:sp>
    </p:spTree>
  </p:cSld>
  <p:clrMapOvr>
    <a:masterClrMapping xmlns:a="http://schemas.openxmlformats.org/drawingml/2006/main"/>
  </p:clrMapOvr>
</p:sld>
</file>