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6a4326b0be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489d6b50004adb"/>
  </p:sldMasterIdLst>
  <p:sldIdLst>
    <p:sldId xmlns:r="http://schemas.openxmlformats.org/officeDocument/2006/relationships" id="256" r:id="R81a6c130f9dc4b67"/>
    <p:sldId xmlns:r="http://schemas.openxmlformats.org/officeDocument/2006/relationships" id="257" r:id="R83520ba71d824af9"/>
    <p:sldId xmlns:r="http://schemas.openxmlformats.org/officeDocument/2006/relationships" id="258" r:id="R5c502de32f3443b9"/>
    <p:sldId xmlns:r="http://schemas.openxmlformats.org/officeDocument/2006/relationships" id="259" r:id="R5db2bbcd8cca4ce2"/>
    <p:sldId xmlns:r="http://schemas.openxmlformats.org/officeDocument/2006/relationships" id="260" r:id="Ra06bb21a3ca840fb"/>
    <p:sldId xmlns:r="http://schemas.openxmlformats.org/officeDocument/2006/relationships" id="261" r:id="R87cf03a7a96942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89d6b50004adb" /><Relationship Type="http://schemas.openxmlformats.org/officeDocument/2006/relationships/slide" Target="/ppt/slides/slide1.xml" Id="R81a6c130f9dc4b67" /><Relationship Type="http://schemas.openxmlformats.org/officeDocument/2006/relationships/slide" Target="/ppt/slides/slide2.xml" Id="R83520ba71d824af9" /><Relationship Type="http://schemas.openxmlformats.org/officeDocument/2006/relationships/slide" Target="/ppt/slides/slide3.xml" Id="R5c502de32f3443b9" /><Relationship Type="http://schemas.openxmlformats.org/officeDocument/2006/relationships/slide" Target="/ppt/slides/slide4.xml" Id="R5db2bbcd8cca4ce2" /><Relationship Type="http://schemas.openxmlformats.org/officeDocument/2006/relationships/slide" Target="/ppt/slides/slide5.xml" Id="Ra06bb21a3ca840fb" /><Relationship Type="http://schemas.openxmlformats.org/officeDocument/2006/relationships/slide" Target="/ppt/slides/slide6.xml" Id="R87cf03a7a96942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d02de198e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829da0da4c39" /><Relationship Type="http://schemas.openxmlformats.org/officeDocument/2006/relationships/theme" Target="/ppt/slideMasters/theme/theme1.xml" Id="Re841f725fffc42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f829da0da4c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06436d16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3581367c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a028bb30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ad8d0ff4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07ccc59e5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c00f4ac3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NUEVO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NUEVO HOLDING AS</a:t>
            </a:r>
          </a:p>
        </p:txBody>
      </p:sp>
    </p:spTree>
  </p:cSld>
  <p:clrMapOvr>
    <a:masterClrMapping xmlns:a="http://schemas.openxmlformats.org/drawingml/2006/main"/>
  </p:clrMapOvr>
</p:sld>
</file>