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0fc955eb7d44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05a72236a4734"/>
  </p:sldMasterIdLst>
  <p:sldIdLst>
    <p:sldId xmlns:r="http://schemas.openxmlformats.org/officeDocument/2006/relationships" id="256" r:id="Reb69269449b846a7"/>
    <p:sldId xmlns:r="http://schemas.openxmlformats.org/officeDocument/2006/relationships" id="257" r:id="R3e1df6a689a74b6d"/>
    <p:sldId xmlns:r="http://schemas.openxmlformats.org/officeDocument/2006/relationships" id="258" r:id="R16fc3618570b4d24"/>
    <p:sldId xmlns:r="http://schemas.openxmlformats.org/officeDocument/2006/relationships" id="259" r:id="R21ad56076e184c7e"/>
    <p:sldId xmlns:r="http://schemas.openxmlformats.org/officeDocument/2006/relationships" id="260" r:id="Rb2c32e5aca494a13"/>
    <p:sldId xmlns:r="http://schemas.openxmlformats.org/officeDocument/2006/relationships" id="261" r:id="R2c61fbd7092b477c"/>
    <p:sldId xmlns:r="http://schemas.openxmlformats.org/officeDocument/2006/relationships" id="262" r:id="Rb349419f9dd946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05a72236a4734" /><Relationship Type="http://schemas.openxmlformats.org/officeDocument/2006/relationships/slide" Target="/ppt/slides/slide1.xml" Id="Reb69269449b846a7" /><Relationship Type="http://schemas.openxmlformats.org/officeDocument/2006/relationships/slide" Target="/ppt/slides/slide2.xml" Id="R3e1df6a689a74b6d" /><Relationship Type="http://schemas.openxmlformats.org/officeDocument/2006/relationships/slide" Target="/ppt/slides/slide3.xml" Id="R16fc3618570b4d24" /><Relationship Type="http://schemas.openxmlformats.org/officeDocument/2006/relationships/slide" Target="/ppt/slides/slide4.xml" Id="R21ad56076e184c7e" /><Relationship Type="http://schemas.openxmlformats.org/officeDocument/2006/relationships/slide" Target="/ppt/slides/slide5.xml" Id="Rb2c32e5aca494a13" /><Relationship Type="http://schemas.openxmlformats.org/officeDocument/2006/relationships/slide" Target="/ppt/slides/slide6.xml" Id="R2c61fbd7092b477c" /><Relationship Type="http://schemas.openxmlformats.org/officeDocument/2006/relationships/slide" Target="/ppt/slides/slide7.xml" Id="Rb349419f9dd946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53237e18f41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67156e248447b" /><Relationship Type="http://schemas.openxmlformats.org/officeDocument/2006/relationships/theme" Target="/ppt/slideMasters/theme/theme1.xml" Id="R59df6b98bc2946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567156e24844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27d4cb74546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1671ab96a46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d1adfe2704a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c220a0bdc49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de332f6f84a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fda99a75248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de3c7e6e249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NUEVO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NUEVO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NUEVO HOLDING AS ble etablert [år] og holder til i Rælingen.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NUEVO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NUEVO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NUEVO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−197 726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NUEVO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NUEVO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2005 Rælingen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918 450 521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NUEVO HOLDING AS</a:t>
            </a:r>
          </a:p>
        </p:txBody>
      </p:sp>
    </p:spTree>
  </p:cSld>
  <p:clrMapOvr>
    <a:masterClrMapping xmlns:a="http://schemas.openxmlformats.org/drawingml/2006/main"/>
  </p:clrMapOvr>
</p:sld>
</file>