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080075b70740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f0b3bd7b5b4f62"/>
  </p:sldMasterIdLst>
  <p:sldIdLst>
    <p:sldId xmlns:r="http://schemas.openxmlformats.org/officeDocument/2006/relationships" id="256" r:id="Rf7500a01fac143ce"/>
    <p:sldId xmlns:r="http://schemas.openxmlformats.org/officeDocument/2006/relationships" id="257" r:id="R8074d981cfb64923"/>
    <p:sldId xmlns:r="http://schemas.openxmlformats.org/officeDocument/2006/relationships" id="258" r:id="R0ac603bdc9014a0d"/>
    <p:sldId xmlns:r="http://schemas.openxmlformats.org/officeDocument/2006/relationships" id="259" r:id="R7634fa7a36164086"/>
    <p:sldId xmlns:r="http://schemas.openxmlformats.org/officeDocument/2006/relationships" id="260" r:id="R745f7ed939a84113"/>
    <p:sldId xmlns:r="http://schemas.openxmlformats.org/officeDocument/2006/relationships" id="261" r:id="R173512ff92854824"/>
    <p:sldId xmlns:r="http://schemas.openxmlformats.org/officeDocument/2006/relationships" id="262" r:id="R1dd5c6e6de3e4f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0b3bd7b5b4f62" /><Relationship Type="http://schemas.openxmlformats.org/officeDocument/2006/relationships/slide" Target="/ppt/slides/slide1.xml" Id="Rf7500a01fac143ce" /><Relationship Type="http://schemas.openxmlformats.org/officeDocument/2006/relationships/slide" Target="/ppt/slides/slide2.xml" Id="R8074d981cfb64923" /><Relationship Type="http://schemas.openxmlformats.org/officeDocument/2006/relationships/slide" Target="/ppt/slides/slide3.xml" Id="R0ac603bdc9014a0d" /><Relationship Type="http://schemas.openxmlformats.org/officeDocument/2006/relationships/slide" Target="/ppt/slides/slide4.xml" Id="R7634fa7a36164086" /><Relationship Type="http://schemas.openxmlformats.org/officeDocument/2006/relationships/slide" Target="/ppt/slides/slide5.xml" Id="R745f7ed939a84113" /><Relationship Type="http://schemas.openxmlformats.org/officeDocument/2006/relationships/slide" Target="/ppt/slides/slide6.xml" Id="R173512ff92854824" /><Relationship Type="http://schemas.openxmlformats.org/officeDocument/2006/relationships/slide" Target="/ppt/slides/slide7.xml" Id="R1dd5c6e6de3e4f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da80307194d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0daf1601846a0" /><Relationship Type="http://schemas.openxmlformats.org/officeDocument/2006/relationships/theme" Target="/ppt/slideMasters/theme/theme1.xml" Id="R4b499f58590549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0daf1601846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cdccf5e934c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97e82a11643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02e55fba549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c8c60c7e549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ee07f4dc945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19a32dc9c41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25659882543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MKG INVEST AS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1 180 394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1 210 394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HAAGENSEN MONA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Dyrengsveg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918 451 013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